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3"/>
  </p:notesMasterIdLst>
  <p:sldIdLst>
    <p:sldId id="283" r:id="rId5"/>
    <p:sldId id="256" r:id="rId6"/>
    <p:sldId id="257" r:id="rId7"/>
    <p:sldId id="285" r:id="rId8"/>
    <p:sldId id="286" r:id="rId9"/>
    <p:sldId id="287" r:id="rId10"/>
    <p:sldId id="258" r:id="rId11"/>
    <p:sldId id="324" r:id="rId12"/>
    <p:sldId id="325" r:id="rId13"/>
    <p:sldId id="276" r:id="rId14"/>
    <p:sldId id="260" r:id="rId15"/>
    <p:sldId id="281" r:id="rId16"/>
    <p:sldId id="263" r:id="rId17"/>
    <p:sldId id="265" r:id="rId18"/>
    <p:sldId id="268" r:id="rId19"/>
    <p:sldId id="275" r:id="rId20"/>
    <p:sldId id="267" r:id="rId21"/>
    <p:sldId id="269" r:id="rId22"/>
    <p:sldId id="266" r:id="rId23"/>
    <p:sldId id="264" r:id="rId24"/>
    <p:sldId id="274" r:id="rId25"/>
    <p:sldId id="272" r:id="rId26"/>
    <p:sldId id="327" r:id="rId27"/>
    <p:sldId id="326" r:id="rId28"/>
    <p:sldId id="328" r:id="rId29"/>
    <p:sldId id="317" r:id="rId30"/>
    <p:sldId id="277" r:id="rId31"/>
    <p:sldId id="320" r:id="rId32"/>
    <p:sldId id="280" r:id="rId33"/>
    <p:sldId id="318" r:id="rId34"/>
    <p:sldId id="315" r:id="rId35"/>
    <p:sldId id="273" r:id="rId36"/>
    <p:sldId id="319" r:id="rId37"/>
    <p:sldId id="323" r:id="rId38"/>
    <p:sldId id="321" r:id="rId39"/>
    <p:sldId id="322" r:id="rId40"/>
    <p:sldId id="262" r:id="rId41"/>
    <p:sldId id="288"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6B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9065"/>
    <p:restoredTop sz="96327"/>
  </p:normalViewPr>
  <p:slideViewPr>
    <p:cSldViewPr snapToGrid="0">
      <p:cViewPr varScale="1">
        <p:scale>
          <a:sx n="65" d="100"/>
          <a:sy n="65" d="100"/>
        </p:scale>
        <p:origin x="66" y="2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76F150-4F07-1846-ABAA-09710BE27297}" type="doc">
      <dgm:prSet loTypeId="urn:microsoft.com/office/officeart/2005/8/layout/matrix3" loCatId="matrix" qsTypeId="urn:microsoft.com/office/officeart/2005/8/quickstyle/3d2" qsCatId="3D" csTypeId="urn:microsoft.com/office/officeart/2005/8/colors/accent1_2" csCatId="accent1"/>
      <dgm:spPr/>
      <dgm:t>
        <a:bodyPr/>
        <a:lstStyle/>
        <a:p>
          <a:endParaRPr lang="en-US"/>
        </a:p>
      </dgm:t>
    </dgm:pt>
    <dgm:pt modelId="{32E85E06-B3EB-5D4F-9945-0EC5B305A4F5}">
      <dgm:prSet/>
      <dgm:spPr/>
      <dgm:t>
        <a:bodyPr/>
        <a:lstStyle/>
        <a:p>
          <a:r>
            <a:rPr lang="en-US" dirty="0"/>
            <a:t>You know how to create rapport with your client</a:t>
          </a:r>
        </a:p>
      </dgm:t>
    </dgm:pt>
    <dgm:pt modelId="{E8E4F8BC-FF4D-2441-BE62-93A3DF69E658}" type="parTrans" cxnId="{D6A30C53-52EF-6544-9692-9F88285865FF}">
      <dgm:prSet/>
      <dgm:spPr/>
      <dgm:t>
        <a:bodyPr/>
        <a:lstStyle/>
        <a:p>
          <a:endParaRPr lang="en-US"/>
        </a:p>
      </dgm:t>
    </dgm:pt>
    <dgm:pt modelId="{61B76567-FC75-6044-8E44-242F4E13E2D8}" type="sibTrans" cxnId="{D6A30C53-52EF-6544-9692-9F88285865FF}">
      <dgm:prSet/>
      <dgm:spPr/>
      <dgm:t>
        <a:bodyPr/>
        <a:lstStyle/>
        <a:p>
          <a:endParaRPr lang="en-US"/>
        </a:p>
      </dgm:t>
    </dgm:pt>
    <dgm:pt modelId="{259FCF64-194C-E34D-822B-DA928A912358}">
      <dgm:prSet/>
      <dgm:spPr/>
      <dgm:t>
        <a:bodyPr/>
        <a:lstStyle/>
        <a:p>
          <a:r>
            <a:rPr lang="en-US"/>
            <a:t>You know how to do an assessment in your discipline</a:t>
          </a:r>
        </a:p>
      </dgm:t>
    </dgm:pt>
    <dgm:pt modelId="{95B1F7C0-3FDA-7540-9B6E-D7717C0D0C81}" type="parTrans" cxnId="{9AA05B04-C57F-F24B-96C7-4142DDF21D4F}">
      <dgm:prSet/>
      <dgm:spPr/>
      <dgm:t>
        <a:bodyPr/>
        <a:lstStyle/>
        <a:p>
          <a:endParaRPr lang="en-US"/>
        </a:p>
      </dgm:t>
    </dgm:pt>
    <dgm:pt modelId="{3EEA1840-3CDA-A444-B1FE-5B9540D2F4EA}" type="sibTrans" cxnId="{9AA05B04-C57F-F24B-96C7-4142DDF21D4F}">
      <dgm:prSet/>
      <dgm:spPr/>
      <dgm:t>
        <a:bodyPr/>
        <a:lstStyle/>
        <a:p>
          <a:endParaRPr lang="en-US"/>
        </a:p>
      </dgm:t>
    </dgm:pt>
    <dgm:pt modelId="{FEB1AEDE-2173-DB45-A891-03FE7DA8113F}">
      <dgm:prSet/>
      <dgm:spPr/>
      <dgm:t>
        <a:bodyPr/>
        <a:lstStyle/>
        <a:p>
          <a:r>
            <a:rPr lang="en-US"/>
            <a:t>You can assess whether this is within your scope of practice </a:t>
          </a:r>
        </a:p>
      </dgm:t>
    </dgm:pt>
    <dgm:pt modelId="{7FD4A1CF-F690-4F40-B568-1685FE9A1D29}" type="parTrans" cxnId="{38F36A08-D87A-E64F-AFED-21F12743D517}">
      <dgm:prSet/>
      <dgm:spPr/>
      <dgm:t>
        <a:bodyPr/>
        <a:lstStyle/>
        <a:p>
          <a:endParaRPr lang="en-US"/>
        </a:p>
      </dgm:t>
    </dgm:pt>
    <dgm:pt modelId="{50A29082-D598-F242-ADDF-1640014D6A25}" type="sibTrans" cxnId="{38F36A08-D87A-E64F-AFED-21F12743D517}">
      <dgm:prSet/>
      <dgm:spPr/>
      <dgm:t>
        <a:bodyPr/>
        <a:lstStyle/>
        <a:p>
          <a:endParaRPr lang="en-US"/>
        </a:p>
      </dgm:t>
    </dgm:pt>
    <dgm:pt modelId="{79319404-6A54-B943-B464-2D70554D4B07}">
      <dgm:prSet/>
      <dgm:spPr/>
      <dgm:t>
        <a:bodyPr/>
        <a:lstStyle/>
        <a:p>
          <a:r>
            <a:rPr lang="en-US" dirty="0"/>
            <a:t>You know clinical goals you would have for this person</a:t>
          </a:r>
        </a:p>
      </dgm:t>
    </dgm:pt>
    <dgm:pt modelId="{A0E702EF-A8C2-6941-9156-9A3DDC428205}" type="parTrans" cxnId="{6721722D-2A55-A549-8410-93FADFDA8B24}">
      <dgm:prSet/>
      <dgm:spPr/>
      <dgm:t>
        <a:bodyPr/>
        <a:lstStyle/>
        <a:p>
          <a:endParaRPr lang="en-US"/>
        </a:p>
      </dgm:t>
    </dgm:pt>
    <dgm:pt modelId="{CBFF8695-DEE5-7F4D-B7D6-C0A97B7EAECE}" type="sibTrans" cxnId="{6721722D-2A55-A549-8410-93FADFDA8B24}">
      <dgm:prSet/>
      <dgm:spPr/>
      <dgm:t>
        <a:bodyPr/>
        <a:lstStyle/>
        <a:p>
          <a:endParaRPr lang="en-US"/>
        </a:p>
      </dgm:t>
    </dgm:pt>
    <dgm:pt modelId="{7EE47215-7735-FD45-9339-F391C17301DA}">
      <dgm:prSet/>
      <dgm:spPr/>
      <dgm:t>
        <a:bodyPr/>
        <a:lstStyle/>
        <a:p>
          <a:endParaRPr lang="en-US"/>
        </a:p>
      </dgm:t>
    </dgm:pt>
    <dgm:pt modelId="{0F2E460E-CFC5-774C-8CCD-ACCE4B24DAF3}" type="parTrans" cxnId="{C9C6407E-48AF-3F42-B258-0C4A7B538ABB}">
      <dgm:prSet/>
      <dgm:spPr/>
      <dgm:t>
        <a:bodyPr/>
        <a:lstStyle/>
        <a:p>
          <a:endParaRPr lang="en-US"/>
        </a:p>
      </dgm:t>
    </dgm:pt>
    <dgm:pt modelId="{60253537-3132-0D47-BDE8-59E7F9DC3ABD}" type="sibTrans" cxnId="{C9C6407E-48AF-3F42-B258-0C4A7B538ABB}">
      <dgm:prSet/>
      <dgm:spPr/>
      <dgm:t>
        <a:bodyPr/>
        <a:lstStyle/>
        <a:p>
          <a:endParaRPr lang="en-US"/>
        </a:p>
      </dgm:t>
    </dgm:pt>
    <dgm:pt modelId="{7A76907C-B57C-8945-8C23-CE6872B8DCC7}" type="pres">
      <dgm:prSet presAssocID="{9176F150-4F07-1846-ABAA-09710BE27297}" presName="matrix" presStyleCnt="0">
        <dgm:presLayoutVars>
          <dgm:chMax val="1"/>
          <dgm:dir/>
          <dgm:resizeHandles val="exact"/>
        </dgm:presLayoutVars>
      </dgm:prSet>
      <dgm:spPr/>
    </dgm:pt>
    <dgm:pt modelId="{6E375B3F-49D4-2442-94A1-8C599AE92606}" type="pres">
      <dgm:prSet presAssocID="{9176F150-4F07-1846-ABAA-09710BE27297}" presName="diamond" presStyleLbl="bgShp" presStyleIdx="0" presStyleCnt="1"/>
      <dgm:spPr/>
    </dgm:pt>
    <dgm:pt modelId="{C87E415C-ACA7-C84C-BC83-CF7B280936CC}" type="pres">
      <dgm:prSet presAssocID="{9176F150-4F07-1846-ABAA-09710BE27297}" presName="quad1" presStyleLbl="node1" presStyleIdx="0" presStyleCnt="4">
        <dgm:presLayoutVars>
          <dgm:chMax val="0"/>
          <dgm:chPref val="0"/>
          <dgm:bulletEnabled val="1"/>
        </dgm:presLayoutVars>
      </dgm:prSet>
      <dgm:spPr/>
    </dgm:pt>
    <dgm:pt modelId="{E6E46F2E-FC23-434B-AA0A-9B4E381D0369}" type="pres">
      <dgm:prSet presAssocID="{9176F150-4F07-1846-ABAA-09710BE27297}" presName="quad2" presStyleLbl="node1" presStyleIdx="1" presStyleCnt="4">
        <dgm:presLayoutVars>
          <dgm:chMax val="0"/>
          <dgm:chPref val="0"/>
          <dgm:bulletEnabled val="1"/>
        </dgm:presLayoutVars>
      </dgm:prSet>
      <dgm:spPr/>
    </dgm:pt>
    <dgm:pt modelId="{F489F985-8B84-6A4B-A3A2-FE46ADC0B82D}" type="pres">
      <dgm:prSet presAssocID="{9176F150-4F07-1846-ABAA-09710BE27297}" presName="quad3" presStyleLbl="node1" presStyleIdx="2" presStyleCnt="4">
        <dgm:presLayoutVars>
          <dgm:chMax val="0"/>
          <dgm:chPref val="0"/>
          <dgm:bulletEnabled val="1"/>
        </dgm:presLayoutVars>
      </dgm:prSet>
      <dgm:spPr/>
    </dgm:pt>
    <dgm:pt modelId="{1E7ADBCB-C067-2443-AA2F-900A1FA6B25B}" type="pres">
      <dgm:prSet presAssocID="{9176F150-4F07-1846-ABAA-09710BE27297}" presName="quad4" presStyleLbl="node1" presStyleIdx="3" presStyleCnt="4">
        <dgm:presLayoutVars>
          <dgm:chMax val="0"/>
          <dgm:chPref val="0"/>
          <dgm:bulletEnabled val="1"/>
        </dgm:presLayoutVars>
      </dgm:prSet>
      <dgm:spPr/>
    </dgm:pt>
  </dgm:ptLst>
  <dgm:cxnLst>
    <dgm:cxn modelId="{9AA05B04-C57F-F24B-96C7-4142DDF21D4F}" srcId="{9176F150-4F07-1846-ABAA-09710BE27297}" destId="{259FCF64-194C-E34D-822B-DA928A912358}" srcOrd="1" destOrd="0" parTransId="{95B1F7C0-3FDA-7540-9B6E-D7717C0D0C81}" sibTransId="{3EEA1840-3CDA-A444-B1FE-5B9540D2F4EA}"/>
    <dgm:cxn modelId="{38F36A08-D87A-E64F-AFED-21F12743D517}" srcId="{9176F150-4F07-1846-ABAA-09710BE27297}" destId="{FEB1AEDE-2173-DB45-A891-03FE7DA8113F}" srcOrd="2" destOrd="0" parTransId="{7FD4A1CF-F690-4F40-B568-1685FE9A1D29}" sibTransId="{50A29082-D598-F242-ADDF-1640014D6A25}"/>
    <dgm:cxn modelId="{6721722D-2A55-A549-8410-93FADFDA8B24}" srcId="{9176F150-4F07-1846-ABAA-09710BE27297}" destId="{79319404-6A54-B943-B464-2D70554D4B07}" srcOrd="3" destOrd="0" parTransId="{A0E702EF-A8C2-6941-9156-9A3DDC428205}" sibTransId="{CBFF8695-DEE5-7F4D-B7D6-C0A97B7EAECE}"/>
    <dgm:cxn modelId="{D6A30C53-52EF-6544-9692-9F88285865FF}" srcId="{9176F150-4F07-1846-ABAA-09710BE27297}" destId="{32E85E06-B3EB-5D4F-9945-0EC5B305A4F5}" srcOrd="0" destOrd="0" parTransId="{E8E4F8BC-FF4D-2441-BE62-93A3DF69E658}" sibTransId="{61B76567-FC75-6044-8E44-242F4E13E2D8}"/>
    <dgm:cxn modelId="{75207175-4A13-4742-8036-FF29ABEC1134}" type="presOf" srcId="{32E85E06-B3EB-5D4F-9945-0EC5B305A4F5}" destId="{C87E415C-ACA7-C84C-BC83-CF7B280936CC}" srcOrd="0" destOrd="0" presId="urn:microsoft.com/office/officeart/2005/8/layout/matrix3"/>
    <dgm:cxn modelId="{C9C6407E-48AF-3F42-B258-0C4A7B538ABB}" srcId="{9176F150-4F07-1846-ABAA-09710BE27297}" destId="{7EE47215-7735-FD45-9339-F391C17301DA}" srcOrd="4" destOrd="0" parTransId="{0F2E460E-CFC5-774C-8CCD-ACCE4B24DAF3}" sibTransId="{60253537-3132-0D47-BDE8-59E7F9DC3ABD}"/>
    <dgm:cxn modelId="{F602F3AA-2C0E-C847-A909-6B5782656032}" type="presOf" srcId="{79319404-6A54-B943-B464-2D70554D4B07}" destId="{1E7ADBCB-C067-2443-AA2F-900A1FA6B25B}" srcOrd="0" destOrd="0" presId="urn:microsoft.com/office/officeart/2005/8/layout/matrix3"/>
    <dgm:cxn modelId="{50C191AE-E9B4-4D40-A054-14D8E6D3ECB2}" type="presOf" srcId="{259FCF64-194C-E34D-822B-DA928A912358}" destId="{E6E46F2E-FC23-434B-AA0A-9B4E381D0369}" srcOrd="0" destOrd="0" presId="urn:microsoft.com/office/officeart/2005/8/layout/matrix3"/>
    <dgm:cxn modelId="{4526F0CC-CC87-3F4D-A34A-D66BC1C8F7FA}" type="presOf" srcId="{FEB1AEDE-2173-DB45-A891-03FE7DA8113F}" destId="{F489F985-8B84-6A4B-A3A2-FE46ADC0B82D}" srcOrd="0" destOrd="0" presId="urn:microsoft.com/office/officeart/2005/8/layout/matrix3"/>
    <dgm:cxn modelId="{8E9AA2FB-D3A1-404E-ACBB-FE2635A08044}" type="presOf" srcId="{9176F150-4F07-1846-ABAA-09710BE27297}" destId="{7A76907C-B57C-8945-8C23-CE6872B8DCC7}" srcOrd="0" destOrd="0" presId="urn:microsoft.com/office/officeart/2005/8/layout/matrix3"/>
    <dgm:cxn modelId="{0DBD57FF-05DE-A94F-806E-394F0FD76171}" type="presParOf" srcId="{7A76907C-B57C-8945-8C23-CE6872B8DCC7}" destId="{6E375B3F-49D4-2442-94A1-8C599AE92606}" srcOrd="0" destOrd="0" presId="urn:microsoft.com/office/officeart/2005/8/layout/matrix3"/>
    <dgm:cxn modelId="{3372D80B-A044-6B41-B96B-3D93BC8CF13F}" type="presParOf" srcId="{7A76907C-B57C-8945-8C23-CE6872B8DCC7}" destId="{C87E415C-ACA7-C84C-BC83-CF7B280936CC}" srcOrd="1" destOrd="0" presId="urn:microsoft.com/office/officeart/2005/8/layout/matrix3"/>
    <dgm:cxn modelId="{24CA1440-5FA1-9E42-AA91-64337457E0C8}" type="presParOf" srcId="{7A76907C-B57C-8945-8C23-CE6872B8DCC7}" destId="{E6E46F2E-FC23-434B-AA0A-9B4E381D0369}" srcOrd="2" destOrd="0" presId="urn:microsoft.com/office/officeart/2005/8/layout/matrix3"/>
    <dgm:cxn modelId="{D60C3F52-F8B8-9345-A496-7E2D08833E95}" type="presParOf" srcId="{7A76907C-B57C-8945-8C23-CE6872B8DCC7}" destId="{F489F985-8B84-6A4B-A3A2-FE46ADC0B82D}" srcOrd="3" destOrd="0" presId="urn:microsoft.com/office/officeart/2005/8/layout/matrix3"/>
    <dgm:cxn modelId="{B36D83AE-547B-7E4E-92EA-55D9911C060E}" type="presParOf" srcId="{7A76907C-B57C-8945-8C23-CE6872B8DCC7}" destId="{1E7ADBCB-C067-2443-AA2F-900A1FA6B25B}"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7E81A1B-092E-4B14-86C0-9D6AB4293F80}" type="doc">
      <dgm:prSet loTypeId="urn:microsoft.com/office/officeart/2005/8/layout/list1" loCatId="list" qsTypeId="urn:microsoft.com/office/officeart/2005/8/quickstyle/simple2" qsCatId="simple" csTypeId="urn:microsoft.com/office/officeart/2005/8/colors/colorful5" csCatId="colorful" phldr="1"/>
      <dgm:spPr/>
      <dgm:t>
        <a:bodyPr/>
        <a:lstStyle/>
        <a:p>
          <a:endParaRPr lang="en-US"/>
        </a:p>
      </dgm:t>
    </dgm:pt>
    <dgm:pt modelId="{531E8EC1-3029-4091-8BBF-1830AE44F9CE}">
      <dgm:prSet/>
      <dgm:spPr/>
      <dgm:t>
        <a:bodyPr/>
        <a:lstStyle/>
        <a:p>
          <a:r>
            <a:rPr lang="en-US"/>
            <a:t>Assessment Concerns</a:t>
          </a:r>
        </a:p>
      </dgm:t>
    </dgm:pt>
    <dgm:pt modelId="{49105BAF-407D-4A42-B37A-A96AC3276020}" type="parTrans" cxnId="{C9925AFE-199A-40B9-8EEB-BBEDFF0F6FBC}">
      <dgm:prSet/>
      <dgm:spPr/>
      <dgm:t>
        <a:bodyPr/>
        <a:lstStyle/>
        <a:p>
          <a:endParaRPr lang="en-US"/>
        </a:p>
      </dgm:t>
    </dgm:pt>
    <dgm:pt modelId="{A125DF45-55DB-4FE2-8B11-76ED780AF7E8}" type="sibTrans" cxnId="{C9925AFE-199A-40B9-8EEB-BBEDFF0F6FBC}">
      <dgm:prSet/>
      <dgm:spPr/>
      <dgm:t>
        <a:bodyPr/>
        <a:lstStyle/>
        <a:p>
          <a:endParaRPr lang="en-US"/>
        </a:p>
      </dgm:t>
    </dgm:pt>
    <dgm:pt modelId="{460BD9E4-C9C9-471B-A87F-4CCE4E5FBCD3}">
      <dgm:prSet/>
      <dgm:spPr/>
      <dgm:t>
        <a:bodyPr/>
        <a:lstStyle/>
        <a:p>
          <a:pPr>
            <a:buNone/>
          </a:pPr>
          <a:r>
            <a:rPr lang="en-US" dirty="0"/>
            <a:t>1.</a:t>
          </a:r>
        </a:p>
      </dgm:t>
    </dgm:pt>
    <dgm:pt modelId="{E4B8106B-D60B-4636-9649-42D287532F68}" type="parTrans" cxnId="{FEC2350E-C475-49E3-BAAF-AE67FBCBBC1A}">
      <dgm:prSet/>
      <dgm:spPr/>
      <dgm:t>
        <a:bodyPr/>
        <a:lstStyle/>
        <a:p>
          <a:endParaRPr lang="en-US"/>
        </a:p>
      </dgm:t>
    </dgm:pt>
    <dgm:pt modelId="{B3BFA430-B38E-40C3-9B7D-00FA2AF3B47C}" type="sibTrans" cxnId="{FEC2350E-C475-49E3-BAAF-AE67FBCBBC1A}">
      <dgm:prSet/>
      <dgm:spPr/>
      <dgm:t>
        <a:bodyPr/>
        <a:lstStyle/>
        <a:p>
          <a:endParaRPr lang="en-US"/>
        </a:p>
      </dgm:t>
    </dgm:pt>
    <dgm:pt modelId="{77F6CB23-DF53-4E23-BB0C-2A2ECF8D3CA8}">
      <dgm:prSet/>
      <dgm:spPr/>
      <dgm:t>
        <a:bodyPr/>
        <a:lstStyle/>
        <a:p>
          <a:pPr>
            <a:buNone/>
          </a:pPr>
          <a:r>
            <a:rPr lang="en-US" dirty="0"/>
            <a:t>2.</a:t>
          </a:r>
        </a:p>
      </dgm:t>
    </dgm:pt>
    <dgm:pt modelId="{743211FE-CB18-407E-8F20-B302F690394B}" type="parTrans" cxnId="{9BAE8EA4-FF52-4A3C-B859-4C3454B556E9}">
      <dgm:prSet/>
      <dgm:spPr/>
      <dgm:t>
        <a:bodyPr/>
        <a:lstStyle/>
        <a:p>
          <a:endParaRPr lang="en-US"/>
        </a:p>
      </dgm:t>
    </dgm:pt>
    <dgm:pt modelId="{CFA801AD-8A21-471E-9D03-A5EDC855593D}" type="sibTrans" cxnId="{9BAE8EA4-FF52-4A3C-B859-4C3454B556E9}">
      <dgm:prSet/>
      <dgm:spPr/>
      <dgm:t>
        <a:bodyPr/>
        <a:lstStyle/>
        <a:p>
          <a:endParaRPr lang="en-US"/>
        </a:p>
      </dgm:t>
    </dgm:pt>
    <dgm:pt modelId="{DB198B64-C67F-4E03-8E37-7C3334FE633E}">
      <dgm:prSet/>
      <dgm:spPr/>
      <dgm:t>
        <a:bodyPr/>
        <a:lstStyle/>
        <a:p>
          <a:r>
            <a:rPr lang="en-US"/>
            <a:t>Hypnotic Goals</a:t>
          </a:r>
        </a:p>
      </dgm:t>
    </dgm:pt>
    <dgm:pt modelId="{A03BD67F-6E04-4132-9DB2-9B29F274F63B}" type="parTrans" cxnId="{580FBA73-B60E-4141-BFCD-0ACCF286FFF2}">
      <dgm:prSet/>
      <dgm:spPr/>
      <dgm:t>
        <a:bodyPr/>
        <a:lstStyle/>
        <a:p>
          <a:endParaRPr lang="en-US"/>
        </a:p>
      </dgm:t>
    </dgm:pt>
    <dgm:pt modelId="{A5617F98-5698-4FC2-861E-8F0FA3DC7024}" type="sibTrans" cxnId="{580FBA73-B60E-4141-BFCD-0ACCF286FFF2}">
      <dgm:prSet/>
      <dgm:spPr/>
      <dgm:t>
        <a:bodyPr/>
        <a:lstStyle/>
        <a:p>
          <a:endParaRPr lang="en-US"/>
        </a:p>
      </dgm:t>
    </dgm:pt>
    <dgm:pt modelId="{2093D7CC-B714-452C-B2E2-3C4EE7BA53DD}">
      <dgm:prSet/>
      <dgm:spPr/>
      <dgm:t>
        <a:bodyPr/>
        <a:lstStyle/>
        <a:p>
          <a:pPr>
            <a:buNone/>
          </a:pPr>
          <a:r>
            <a:rPr lang="en-US" dirty="0"/>
            <a:t>1.</a:t>
          </a:r>
        </a:p>
      </dgm:t>
    </dgm:pt>
    <dgm:pt modelId="{8B6B6FB1-C772-4960-800D-9E4BB37B47FC}" type="parTrans" cxnId="{BFA176CF-E817-4479-80A5-7E0056205772}">
      <dgm:prSet/>
      <dgm:spPr/>
      <dgm:t>
        <a:bodyPr/>
        <a:lstStyle/>
        <a:p>
          <a:endParaRPr lang="en-US"/>
        </a:p>
      </dgm:t>
    </dgm:pt>
    <dgm:pt modelId="{E2A4783B-9C3D-4BCB-B684-8C481709FF69}" type="sibTrans" cxnId="{BFA176CF-E817-4479-80A5-7E0056205772}">
      <dgm:prSet/>
      <dgm:spPr/>
      <dgm:t>
        <a:bodyPr/>
        <a:lstStyle/>
        <a:p>
          <a:endParaRPr lang="en-US"/>
        </a:p>
      </dgm:t>
    </dgm:pt>
    <dgm:pt modelId="{939DF157-D5CA-4859-9A70-D4C56F2F435E}">
      <dgm:prSet/>
      <dgm:spPr/>
      <dgm:t>
        <a:bodyPr/>
        <a:lstStyle/>
        <a:p>
          <a:pPr>
            <a:buNone/>
          </a:pPr>
          <a:r>
            <a:rPr lang="en-US" dirty="0"/>
            <a:t>2.</a:t>
          </a:r>
        </a:p>
      </dgm:t>
    </dgm:pt>
    <dgm:pt modelId="{AA9640EA-F779-4E1D-A85B-AE1D88AEF070}" type="parTrans" cxnId="{980C86E2-E47C-4904-998B-CA2F8662BFF6}">
      <dgm:prSet/>
      <dgm:spPr/>
      <dgm:t>
        <a:bodyPr/>
        <a:lstStyle/>
        <a:p>
          <a:endParaRPr lang="en-US"/>
        </a:p>
      </dgm:t>
    </dgm:pt>
    <dgm:pt modelId="{315B59C4-5FCC-4243-A2B7-26721194650C}" type="sibTrans" cxnId="{980C86E2-E47C-4904-998B-CA2F8662BFF6}">
      <dgm:prSet/>
      <dgm:spPr/>
      <dgm:t>
        <a:bodyPr/>
        <a:lstStyle/>
        <a:p>
          <a:endParaRPr lang="en-US"/>
        </a:p>
      </dgm:t>
    </dgm:pt>
    <dgm:pt modelId="{07491EAC-7C3C-4805-8B29-842583205EFC}">
      <dgm:prSet/>
      <dgm:spPr/>
      <dgm:t>
        <a:bodyPr/>
        <a:lstStyle/>
        <a:p>
          <a:r>
            <a:rPr lang="en-US" dirty="0"/>
            <a:t>Client</a:t>
          </a:r>
        </a:p>
      </dgm:t>
    </dgm:pt>
    <dgm:pt modelId="{DAE569B6-B7DE-472D-99A7-034F27430648}" type="parTrans" cxnId="{FC2DE283-2CC4-427C-848E-F6CDC37FF491}">
      <dgm:prSet/>
      <dgm:spPr/>
      <dgm:t>
        <a:bodyPr/>
        <a:lstStyle/>
        <a:p>
          <a:endParaRPr lang="en-US"/>
        </a:p>
      </dgm:t>
    </dgm:pt>
    <dgm:pt modelId="{97DB5DF2-E88D-4C51-8CFD-528152D1FF3E}" type="sibTrans" cxnId="{FC2DE283-2CC4-427C-848E-F6CDC37FF491}">
      <dgm:prSet/>
      <dgm:spPr/>
      <dgm:t>
        <a:bodyPr/>
        <a:lstStyle/>
        <a:p>
          <a:endParaRPr lang="en-US"/>
        </a:p>
      </dgm:t>
    </dgm:pt>
    <dgm:pt modelId="{A3EB2D8B-68E9-4A63-8DDA-96B42DCF74B5}">
      <dgm:prSet/>
      <dgm:spPr/>
      <dgm:t>
        <a:bodyPr/>
        <a:lstStyle/>
        <a:p>
          <a:pPr>
            <a:buNone/>
          </a:pPr>
          <a:r>
            <a:rPr lang="en-US" dirty="0"/>
            <a:t>Goal (their words):</a:t>
          </a:r>
        </a:p>
      </dgm:t>
    </dgm:pt>
    <dgm:pt modelId="{278CAEE2-A217-4509-AFF0-B8F5B322C96E}" type="parTrans" cxnId="{04612968-64A4-429C-BD07-4E4965959CD1}">
      <dgm:prSet/>
      <dgm:spPr/>
      <dgm:t>
        <a:bodyPr/>
        <a:lstStyle/>
        <a:p>
          <a:endParaRPr lang="en-US"/>
        </a:p>
      </dgm:t>
    </dgm:pt>
    <dgm:pt modelId="{E67721D1-2C24-46FA-B16E-D2145A8D4278}" type="sibTrans" cxnId="{04612968-64A4-429C-BD07-4E4965959CD1}">
      <dgm:prSet/>
      <dgm:spPr/>
      <dgm:t>
        <a:bodyPr/>
        <a:lstStyle/>
        <a:p>
          <a:endParaRPr lang="en-US"/>
        </a:p>
      </dgm:t>
    </dgm:pt>
    <dgm:pt modelId="{D012C8A4-F6BA-4937-BBA8-E5AC321F11EE}">
      <dgm:prSet/>
      <dgm:spPr/>
      <dgm:t>
        <a:bodyPr/>
        <a:lstStyle/>
        <a:p>
          <a:pPr>
            <a:buNone/>
          </a:pPr>
          <a:r>
            <a:rPr lang="en-US" dirty="0"/>
            <a:t>Modalities:</a:t>
          </a:r>
        </a:p>
      </dgm:t>
    </dgm:pt>
    <dgm:pt modelId="{D3240A15-EBE7-48AB-89B1-4A7DE81F5FDC}" type="parTrans" cxnId="{4FC76D10-7B37-4062-B473-BBF3877DC3BF}">
      <dgm:prSet/>
      <dgm:spPr/>
      <dgm:t>
        <a:bodyPr/>
        <a:lstStyle/>
        <a:p>
          <a:endParaRPr lang="en-US"/>
        </a:p>
      </dgm:t>
    </dgm:pt>
    <dgm:pt modelId="{0C496E9A-F2B7-4F28-844C-63FEAA614E45}" type="sibTrans" cxnId="{4FC76D10-7B37-4062-B473-BBF3877DC3BF}">
      <dgm:prSet/>
      <dgm:spPr/>
      <dgm:t>
        <a:bodyPr/>
        <a:lstStyle/>
        <a:p>
          <a:endParaRPr lang="en-US"/>
        </a:p>
      </dgm:t>
    </dgm:pt>
    <dgm:pt modelId="{CB23BB7A-A485-4F57-BECB-2E7AFBD6EC41}">
      <dgm:prSet/>
      <dgm:spPr/>
      <dgm:t>
        <a:bodyPr/>
        <a:lstStyle/>
        <a:p>
          <a:pPr>
            <a:buNone/>
          </a:pPr>
          <a:r>
            <a:rPr lang="en-US" dirty="0"/>
            <a:t>World/Strengths/Likes:</a:t>
          </a:r>
        </a:p>
      </dgm:t>
    </dgm:pt>
    <dgm:pt modelId="{4B2514A0-E98E-4BF5-A7EE-F84780735A6A}" type="parTrans" cxnId="{B21FD82D-B754-4A29-84BD-DF2E87253856}">
      <dgm:prSet/>
      <dgm:spPr/>
      <dgm:t>
        <a:bodyPr/>
        <a:lstStyle/>
        <a:p>
          <a:endParaRPr lang="en-US"/>
        </a:p>
      </dgm:t>
    </dgm:pt>
    <dgm:pt modelId="{3AB89C33-746A-4484-BDD0-5A6BA88EA01E}" type="sibTrans" cxnId="{B21FD82D-B754-4A29-84BD-DF2E87253856}">
      <dgm:prSet/>
      <dgm:spPr/>
      <dgm:t>
        <a:bodyPr/>
        <a:lstStyle/>
        <a:p>
          <a:endParaRPr lang="en-US"/>
        </a:p>
      </dgm:t>
    </dgm:pt>
    <dgm:pt modelId="{449A0246-9147-40F5-99B8-00108BB946EE}">
      <dgm:prSet/>
      <dgm:spPr/>
      <dgm:t>
        <a:bodyPr/>
        <a:lstStyle/>
        <a:p>
          <a:r>
            <a:rPr lang="en-US" dirty="0"/>
            <a:t>Hypnotic Experience - Ideas </a:t>
          </a:r>
        </a:p>
      </dgm:t>
    </dgm:pt>
    <dgm:pt modelId="{8FDECFBA-3D0D-4C58-A0E0-CF28710ED74A}" type="parTrans" cxnId="{82068951-E9EC-4B7C-831D-DC4E841821B2}">
      <dgm:prSet/>
      <dgm:spPr/>
      <dgm:t>
        <a:bodyPr/>
        <a:lstStyle/>
        <a:p>
          <a:endParaRPr lang="en-US"/>
        </a:p>
      </dgm:t>
    </dgm:pt>
    <dgm:pt modelId="{49DEBB27-9B82-4F0A-91F4-FF7019DE022E}" type="sibTrans" cxnId="{82068951-E9EC-4B7C-831D-DC4E841821B2}">
      <dgm:prSet/>
      <dgm:spPr/>
      <dgm:t>
        <a:bodyPr/>
        <a:lstStyle/>
        <a:p>
          <a:endParaRPr lang="en-US"/>
        </a:p>
      </dgm:t>
    </dgm:pt>
    <dgm:pt modelId="{78080554-2DD1-4F4C-9F97-19B70FD2C4C4}">
      <dgm:prSet/>
      <dgm:spPr/>
      <dgm:t>
        <a:bodyPr/>
        <a:lstStyle/>
        <a:p>
          <a:pPr>
            <a:buNone/>
          </a:pPr>
          <a:r>
            <a:rPr lang="en-US" dirty="0"/>
            <a:t>1.</a:t>
          </a:r>
        </a:p>
      </dgm:t>
    </dgm:pt>
    <dgm:pt modelId="{E032DE5C-30FC-44A2-B704-2A9416265671}" type="parTrans" cxnId="{6680CDD9-BEEB-43F5-8A78-9B1CB1099CC5}">
      <dgm:prSet/>
      <dgm:spPr/>
      <dgm:t>
        <a:bodyPr/>
        <a:lstStyle/>
        <a:p>
          <a:endParaRPr lang="en-US"/>
        </a:p>
      </dgm:t>
    </dgm:pt>
    <dgm:pt modelId="{18D47812-9D54-45F6-A11A-C1C147841EE0}" type="sibTrans" cxnId="{6680CDD9-BEEB-43F5-8A78-9B1CB1099CC5}">
      <dgm:prSet/>
      <dgm:spPr/>
      <dgm:t>
        <a:bodyPr/>
        <a:lstStyle/>
        <a:p>
          <a:endParaRPr lang="en-US"/>
        </a:p>
      </dgm:t>
    </dgm:pt>
    <dgm:pt modelId="{CC81E40C-AB61-47A3-B9A9-773A6938D669}">
      <dgm:prSet/>
      <dgm:spPr/>
      <dgm:t>
        <a:bodyPr/>
        <a:lstStyle/>
        <a:p>
          <a:pPr>
            <a:buNone/>
          </a:pPr>
          <a:r>
            <a:rPr lang="en-US" dirty="0"/>
            <a:t>2.</a:t>
          </a:r>
        </a:p>
      </dgm:t>
    </dgm:pt>
    <dgm:pt modelId="{58043E13-1B95-45C8-B6D7-287B3AC23BB5}" type="parTrans" cxnId="{A1B6991A-93FE-4CF4-BE28-A8905A08ECCA}">
      <dgm:prSet/>
      <dgm:spPr/>
      <dgm:t>
        <a:bodyPr/>
        <a:lstStyle/>
        <a:p>
          <a:endParaRPr lang="en-US"/>
        </a:p>
      </dgm:t>
    </dgm:pt>
    <dgm:pt modelId="{C1627392-BE16-4438-A5BB-98B1E20220F2}" type="sibTrans" cxnId="{A1B6991A-93FE-4CF4-BE28-A8905A08ECCA}">
      <dgm:prSet/>
      <dgm:spPr/>
      <dgm:t>
        <a:bodyPr/>
        <a:lstStyle/>
        <a:p>
          <a:endParaRPr lang="en-US"/>
        </a:p>
      </dgm:t>
    </dgm:pt>
    <dgm:pt modelId="{D5447210-5CEA-6D44-B6A4-2E1C1609FA42}" type="pres">
      <dgm:prSet presAssocID="{57E81A1B-092E-4B14-86C0-9D6AB4293F80}" presName="linear" presStyleCnt="0">
        <dgm:presLayoutVars>
          <dgm:dir/>
          <dgm:animLvl val="lvl"/>
          <dgm:resizeHandles val="exact"/>
        </dgm:presLayoutVars>
      </dgm:prSet>
      <dgm:spPr/>
    </dgm:pt>
    <dgm:pt modelId="{41D60CD4-8C00-3447-B336-FFD1072AE9D9}" type="pres">
      <dgm:prSet presAssocID="{531E8EC1-3029-4091-8BBF-1830AE44F9CE}" presName="parentLin" presStyleCnt="0"/>
      <dgm:spPr/>
    </dgm:pt>
    <dgm:pt modelId="{58002F8C-94CC-404B-8D00-A6151F4F3CB5}" type="pres">
      <dgm:prSet presAssocID="{531E8EC1-3029-4091-8BBF-1830AE44F9CE}" presName="parentLeftMargin" presStyleLbl="node1" presStyleIdx="0" presStyleCnt="4"/>
      <dgm:spPr/>
    </dgm:pt>
    <dgm:pt modelId="{6FB90D18-09A5-9442-B07F-4356C99E22C2}" type="pres">
      <dgm:prSet presAssocID="{531E8EC1-3029-4091-8BBF-1830AE44F9CE}" presName="parentText" presStyleLbl="node1" presStyleIdx="0" presStyleCnt="4">
        <dgm:presLayoutVars>
          <dgm:chMax val="0"/>
          <dgm:bulletEnabled val="1"/>
        </dgm:presLayoutVars>
      </dgm:prSet>
      <dgm:spPr/>
    </dgm:pt>
    <dgm:pt modelId="{7D59D16C-00A4-2D43-9882-B190039629A9}" type="pres">
      <dgm:prSet presAssocID="{531E8EC1-3029-4091-8BBF-1830AE44F9CE}" presName="negativeSpace" presStyleCnt="0"/>
      <dgm:spPr/>
    </dgm:pt>
    <dgm:pt modelId="{A5296264-5BA0-6F42-842F-D7CD91B77562}" type="pres">
      <dgm:prSet presAssocID="{531E8EC1-3029-4091-8BBF-1830AE44F9CE}" presName="childText" presStyleLbl="conFgAcc1" presStyleIdx="0" presStyleCnt="4">
        <dgm:presLayoutVars>
          <dgm:bulletEnabled val="1"/>
        </dgm:presLayoutVars>
      </dgm:prSet>
      <dgm:spPr/>
    </dgm:pt>
    <dgm:pt modelId="{987E890D-D030-3F4F-A759-9ABA35D8252F}" type="pres">
      <dgm:prSet presAssocID="{A125DF45-55DB-4FE2-8B11-76ED780AF7E8}" presName="spaceBetweenRectangles" presStyleCnt="0"/>
      <dgm:spPr/>
    </dgm:pt>
    <dgm:pt modelId="{C3254709-B712-3E48-8609-DB13F4D18529}" type="pres">
      <dgm:prSet presAssocID="{DB198B64-C67F-4E03-8E37-7C3334FE633E}" presName="parentLin" presStyleCnt="0"/>
      <dgm:spPr/>
    </dgm:pt>
    <dgm:pt modelId="{AB1BDF1D-F07B-C446-9AE3-FAAA5E2F67C5}" type="pres">
      <dgm:prSet presAssocID="{DB198B64-C67F-4E03-8E37-7C3334FE633E}" presName="parentLeftMargin" presStyleLbl="node1" presStyleIdx="0" presStyleCnt="4"/>
      <dgm:spPr/>
    </dgm:pt>
    <dgm:pt modelId="{70FB1E15-3799-C94D-8B80-794F6DB79DC8}" type="pres">
      <dgm:prSet presAssocID="{DB198B64-C67F-4E03-8E37-7C3334FE633E}" presName="parentText" presStyleLbl="node1" presStyleIdx="1" presStyleCnt="4">
        <dgm:presLayoutVars>
          <dgm:chMax val="0"/>
          <dgm:bulletEnabled val="1"/>
        </dgm:presLayoutVars>
      </dgm:prSet>
      <dgm:spPr/>
    </dgm:pt>
    <dgm:pt modelId="{E5EAB4CE-AB95-4B4B-B2DB-275E9D664D1D}" type="pres">
      <dgm:prSet presAssocID="{DB198B64-C67F-4E03-8E37-7C3334FE633E}" presName="negativeSpace" presStyleCnt="0"/>
      <dgm:spPr/>
    </dgm:pt>
    <dgm:pt modelId="{46D81C13-19BB-4645-ABA5-C1888BDC9129}" type="pres">
      <dgm:prSet presAssocID="{DB198B64-C67F-4E03-8E37-7C3334FE633E}" presName="childText" presStyleLbl="conFgAcc1" presStyleIdx="1" presStyleCnt="4">
        <dgm:presLayoutVars>
          <dgm:bulletEnabled val="1"/>
        </dgm:presLayoutVars>
      </dgm:prSet>
      <dgm:spPr/>
    </dgm:pt>
    <dgm:pt modelId="{5DC3339E-784C-B24C-895B-01C73B337BEA}" type="pres">
      <dgm:prSet presAssocID="{A5617F98-5698-4FC2-861E-8F0FA3DC7024}" presName="spaceBetweenRectangles" presStyleCnt="0"/>
      <dgm:spPr/>
    </dgm:pt>
    <dgm:pt modelId="{A4534893-A672-E34E-9F17-BF564480C984}" type="pres">
      <dgm:prSet presAssocID="{07491EAC-7C3C-4805-8B29-842583205EFC}" presName="parentLin" presStyleCnt="0"/>
      <dgm:spPr/>
    </dgm:pt>
    <dgm:pt modelId="{C5002796-06E7-8648-9A79-30D45465FA8D}" type="pres">
      <dgm:prSet presAssocID="{07491EAC-7C3C-4805-8B29-842583205EFC}" presName="parentLeftMargin" presStyleLbl="node1" presStyleIdx="1" presStyleCnt="4"/>
      <dgm:spPr/>
    </dgm:pt>
    <dgm:pt modelId="{990E55F3-751C-3D4A-B7B8-4C2954D310A9}" type="pres">
      <dgm:prSet presAssocID="{07491EAC-7C3C-4805-8B29-842583205EFC}" presName="parentText" presStyleLbl="node1" presStyleIdx="2" presStyleCnt="4">
        <dgm:presLayoutVars>
          <dgm:chMax val="0"/>
          <dgm:bulletEnabled val="1"/>
        </dgm:presLayoutVars>
      </dgm:prSet>
      <dgm:spPr/>
    </dgm:pt>
    <dgm:pt modelId="{FEE7B91B-5F8B-FA4F-A9EE-04024636DA71}" type="pres">
      <dgm:prSet presAssocID="{07491EAC-7C3C-4805-8B29-842583205EFC}" presName="negativeSpace" presStyleCnt="0"/>
      <dgm:spPr/>
    </dgm:pt>
    <dgm:pt modelId="{BF4F8CDB-F3A9-AA40-8C17-D61BFCE0265D}" type="pres">
      <dgm:prSet presAssocID="{07491EAC-7C3C-4805-8B29-842583205EFC}" presName="childText" presStyleLbl="conFgAcc1" presStyleIdx="2" presStyleCnt="4">
        <dgm:presLayoutVars>
          <dgm:bulletEnabled val="1"/>
        </dgm:presLayoutVars>
      </dgm:prSet>
      <dgm:spPr/>
    </dgm:pt>
    <dgm:pt modelId="{0D2D5572-62CD-1649-BCEE-1F27A6C76D78}" type="pres">
      <dgm:prSet presAssocID="{97DB5DF2-E88D-4C51-8CFD-528152D1FF3E}" presName="spaceBetweenRectangles" presStyleCnt="0"/>
      <dgm:spPr/>
    </dgm:pt>
    <dgm:pt modelId="{B2307A8F-0439-AB42-ABB2-C62B1A346618}" type="pres">
      <dgm:prSet presAssocID="{449A0246-9147-40F5-99B8-00108BB946EE}" presName="parentLin" presStyleCnt="0"/>
      <dgm:spPr/>
    </dgm:pt>
    <dgm:pt modelId="{59B0C1FE-66EF-984F-B679-54AB6C41395B}" type="pres">
      <dgm:prSet presAssocID="{449A0246-9147-40F5-99B8-00108BB946EE}" presName="parentLeftMargin" presStyleLbl="node1" presStyleIdx="2" presStyleCnt="4"/>
      <dgm:spPr/>
    </dgm:pt>
    <dgm:pt modelId="{AFA71E21-1473-5043-B890-66ED094902B9}" type="pres">
      <dgm:prSet presAssocID="{449A0246-9147-40F5-99B8-00108BB946EE}" presName="parentText" presStyleLbl="node1" presStyleIdx="3" presStyleCnt="4">
        <dgm:presLayoutVars>
          <dgm:chMax val="0"/>
          <dgm:bulletEnabled val="1"/>
        </dgm:presLayoutVars>
      </dgm:prSet>
      <dgm:spPr/>
    </dgm:pt>
    <dgm:pt modelId="{C91CD06D-A730-BF42-A4A0-93934C048D07}" type="pres">
      <dgm:prSet presAssocID="{449A0246-9147-40F5-99B8-00108BB946EE}" presName="negativeSpace" presStyleCnt="0"/>
      <dgm:spPr/>
    </dgm:pt>
    <dgm:pt modelId="{9D2C49A9-AB37-844C-B67E-11E58961E227}" type="pres">
      <dgm:prSet presAssocID="{449A0246-9147-40F5-99B8-00108BB946EE}" presName="childText" presStyleLbl="conFgAcc1" presStyleIdx="3" presStyleCnt="4">
        <dgm:presLayoutVars>
          <dgm:bulletEnabled val="1"/>
        </dgm:presLayoutVars>
      </dgm:prSet>
      <dgm:spPr/>
    </dgm:pt>
  </dgm:ptLst>
  <dgm:cxnLst>
    <dgm:cxn modelId="{FEC2350E-C475-49E3-BAAF-AE67FBCBBC1A}" srcId="{531E8EC1-3029-4091-8BBF-1830AE44F9CE}" destId="{460BD9E4-C9C9-471B-A87F-4CCE4E5FBCD3}" srcOrd="0" destOrd="0" parTransId="{E4B8106B-D60B-4636-9649-42D287532F68}" sibTransId="{B3BFA430-B38E-40C3-9B7D-00FA2AF3B47C}"/>
    <dgm:cxn modelId="{4FC76D10-7B37-4062-B473-BBF3877DC3BF}" srcId="{07491EAC-7C3C-4805-8B29-842583205EFC}" destId="{D012C8A4-F6BA-4937-BBA8-E5AC321F11EE}" srcOrd="1" destOrd="0" parTransId="{D3240A15-EBE7-48AB-89B1-4A7DE81F5FDC}" sibTransId="{0C496E9A-F2B7-4F28-844C-63FEAA614E45}"/>
    <dgm:cxn modelId="{B89AB816-4F87-0241-AAAD-2CF5ACD6A366}" type="presOf" srcId="{531E8EC1-3029-4091-8BBF-1830AE44F9CE}" destId="{58002F8C-94CC-404B-8D00-A6151F4F3CB5}" srcOrd="0" destOrd="0" presId="urn:microsoft.com/office/officeart/2005/8/layout/list1"/>
    <dgm:cxn modelId="{6BA0BF17-8F61-B741-B7AB-0201EFA7C33C}" type="presOf" srcId="{DB198B64-C67F-4E03-8E37-7C3334FE633E}" destId="{AB1BDF1D-F07B-C446-9AE3-FAAA5E2F67C5}" srcOrd="0" destOrd="0" presId="urn:microsoft.com/office/officeart/2005/8/layout/list1"/>
    <dgm:cxn modelId="{A1B6991A-93FE-4CF4-BE28-A8905A08ECCA}" srcId="{449A0246-9147-40F5-99B8-00108BB946EE}" destId="{CC81E40C-AB61-47A3-B9A9-773A6938D669}" srcOrd="1" destOrd="0" parTransId="{58043E13-1B95-45C8-B6D7-287B3AC23BB5}" sibTransId="{C1627392-BE16-4438-A5BB-98B1E20220F2}"/>
    <dgm:cxn modelId="{B21FD82D-B754-4A29-84BD-DF2E87253856}" srcId="{07491EAC-7C3C-4805-8B29-842583205EFC}" destId="{CB23BB7A-A485-4F57-BECB-2E7AFBD6EC41}" srcOrd="2" destOrd="0" parTransId="{4B2514A0-E98E-4BF5-A7EE-F84780735A6A}" sibTransId="{3AB89C33-746A-4484-BDD0-5A6BA88EA01E}"/>
    <dgm:cxn modelId="{2902153A-7A47-0D45-B705-7B9DEC0C7D87}" type="presOf" srcId="{07491EAC-7C3C-4805-8B29-842583205EFC}" destId="{C5002796-06E7-8648-9A79-30D45465FA8D}" srcOrd="0" destOrd="0" presId="urn:microsoft.com/office/officeart/2005/8/layout/list1"/>
    <dgm:cxn modelId="{F6B7505D-6BED-5146-8457-F9395093ED44}" type="presOf" srcId="{CC81E40C-AB61-47A3-B9A9-773A6938D669}" destId="{9D2C49A9-AB37-844C-B67E-11E58961E227}" srcOrd="0" destOrd="1" presId="urn:microsoft.com/office/officeart/2005/8/layout/list1"/>
    <dgm:cxn modelId="{04612968-64A4-429C-BD07-4E4965959CD1}" srcId="{07491EAC-7C3C-4805-8B29-842583205EFC}" destId="{A3EB2D8B-68E9-4A63-8DDA-96B42DCF74B5}" srcOrd="0" destOrd="0" parTransId="{278CAEE2-A217-4509-AFF0-B8F5B322C96E}" sibTransId="{E67721D1-2C24-46FA-B16E-D2145A8D4278}"/>
    <dgm:cxn modelId="{82068951-E9EC-4B7C-831D-DC4E841821B2}" srcId="{57E81A1B-092E-4B14-86C0-9D6AB4293F80}" destId="{449A0246-9147-40F5-99B8-00108BB946EE}" srcOrd="3" destOrd="0" parTransId="{8FDECFBA-3D0D-4C58-A0E0-CF28710ED74A}" sibTransId="{49DEBB27-9B82-4F0A-91F4-FF7019DE022E}"/>
    <dgm:cxn modelId="{37C99071-9C48-0E4E-BA95-5D958F6C1DA3}" type="presOf" srcId="{449A0246-9147-40F5-99B8-00108BB946EE}" destId="{59B0C1FE-66EF-984F-B679-54AB6C41395B}" srcOrd="0" destOrd="0" presId="urn:microsoft.com/office/officeart/2005/8/layout/list1"/>
    <dgm:cxn modelId="{580FBA73-B60E-4141-BFCD-0ACCF286FFF2}" srcId="{57E81A1B-092E-4B14-86C0-9D6AB4293F80}" destId="{DB198B64-C67F-4E03-8E37-7C3334FE633E}" srcOrd="1" destOrd="0" parTransId="{A03BD67F-6E04-4132-9DB2-9B29F274F63B}" sibTransId="{A5617F98-5698-4FC2-861E-8F0FA3DC7024}"/>
    <dgm:cxn modelId="{0FAD6C81-49EB-AB48-A6D0-B77173DAE697}" type="presOf" srcId="{DB198B64-C67F-4E03-8E37-7C3334FE633E}" destId="{70FB1E15-3799-C94D-8B80-794F6DB79DC8}" srcOrd="1" destOrd="0" presId="urn:microsoft.com/office/officeart/2005/8/layout/list1"/>
    <dgm:cxn modelId="{9560A981-0357-8043-8272-73060831ADA6}" type="presOf" srcId="{57E81A1B-092E-4B14-86C0-9D6AB4293F80}" destId="{D5447210-5CEA-6D44-B6A4-2E1C1609FA42}" srcOrd="0" destOrd="0" presId="urn:microsoft.com/office/officeart/2005/8/layout/list1"/>
    <dgm:cxn modelId="{FC2DE283-2CC4-427C-848E-F6CDC37FF491}" srcId="{57E81A1B-092E-4B14-86C0-9D6AB4293F80}" destId="{07491EAC-7C3C-4805-8B29-842583205EFC}" srcOrd="2" destOrd="0" parTransId="{DAE569B6-B7DE-472D-99A7-034F27430648}" sibTransId="{97DB5DF2-E88D-4C51-8CFD-528152D1FF3E}"/>
    <dgm:cxn modelId="{5BF9D189-2A82-6F4F-B007-573BC28857F4}" type="presOf" srcId="{78080554-2DD1-4F4C-9F97-19B70FD2C4C4}" destId="{9D2C49A9-AB37-844C-B67E-11E58961E227}" srcOrd="0" destOrd="0" presId="urn:microsoft.com/office/officeart/2005/8/layout/list1"/>
    <dgm:cxn modelId="{9BAE8EA4-FF52-4A3C-B859-4C3454B556E9}" srcId="{531E8EC1-3029-4091-8BBF-1830AE44F9CE}" destId="{77F6CB23-DF53-4E23-BB0C-2A2ECF8D3CA8}" srcOrd="1" destOrd="0" parTransId="{743211FE-CB18-407E-8F20-B302F690394B}" sibTransId="{CFA801AD-8A21-471E-9D03-A5EDC855593D}"/>
    <dgm:cxn modelId="{9ED501B1-E7C9-0543-84B4-79077D040221}" type="presOf" srcId="{460BD9E4-C9C9-471B-A87F-4CCE4E5FBCD3}" destId="{A5296264-5BA0-6F42-842F-D7CD91B77562}" srcOrd="0" destOrd="0" presId="urn:microsoft.com/office/officeart/2005/8/layout/list1"/>
    <dgm:cxn modelId="{B3FAE3B7-9231-F744-BF0E-7DC8E491EC8E}" type="presOf" srcId="{07491EAC-7C3C-4805-8B29-842583205EFC}" destId="{990E55F3-751C-3D4A-B7B8-4C2954D310A9}" srcOrd="1" destOrd="0" presId="urn:microsoft.com/office/officeart/2005/8/layout/list1"/>
    <dgm:cxn modelId="{644D7EBA-078D-B040-B64D-2D754EABFB34}" type="presOf" srcId="{2093D7CC-B714-452C-B2E2-3C4EE7BA53DD}" destId="{46D81C13-19BB-4645-ABA5-C1888BDC9129}" srcOrd="0" destOrd="0" presId="urn:microsoft.com/office/officeart/2005/8/layout/list1"/>
    <dgm:cxn modelId="{3134D4CD-30CC-934D-A5B0-58350A09A2FF}" type="presOf" srcId="{D012C8A4-F6BA-4937-BBA8-E5AC321F11EE}" destId="{BF4F8CDB-F3A9-AA40-8C17-D61BFCE0265D}" srcOrd="0" destOrd="1" presId="urn:microsoft.com/office/officeart/2005/8/layout/list1"/>
    <dgm:cxn modelId="{BFA176CF-E817-4479-80A5-7E0056205772}" srcId="{DB198B64-C67F-4E03-8E37-7C3334FE633E}" destId="{2093D7CC-B714-452C-B2E2-3C4EE7BA53DD}" srcOrd="0" destOrd="0" parTransId="{8B6B6FB1-C772-4960-800D-9E4BB37B47FC}" sibTransId="{E2A4783B-9C3D-4BCB-B684-8C481709FF69}"/>
    <dgm:cxn modelId="{6680CDD9-BEEB-43F5-8A78-9B1CB1099CC5}" srcId="{449A0246-9147-40F5-99B8-00108BB946EE}" destId="{78080554-2DD1-4F4C-9F97-19B70FD2C4C4}" srcOrd="0" destOrd="0" parTransId="{E032DE5C-30FC-44A2-B704-2A9416265671}" sibTransId="{18D47812-9D54-45F6-A11A-C1C147841EE0}"/>
    <dgm:cxn modelId="{1F3CE6DD-5310-C14E-9791-307B1EFDA093}" type="presOf" srcId="{77F6CB23-DF53-4E23-BB0C-2A2ECF8D3CA8}" destId="{A5296264-5BA0-6F42-842F-D7CD91B77562}" srcOrd="0" destOrd="1" presId="urn:microsoft.com/office/officeart/2005/8/layout/list1"/>
    <dgm:cxn modelId="{980C86E2-E47C-4904-998B-CA2F8662BFF6}" srcId="{DB198B64-C67F-4E03-8E37-7C3334FE633E}" destId="{939DF157-D5CA-4859-9A70-D4C56F2F435E}" srcOrd="1" destOrd="0" parTransId="{AA9640EA-F779-4E1D-A85B-AE1D88AEF070}" sibTransId="{315B59C4-5FCC-4243-A2B7-26721194650C}"/>
    <dgm:cxn modelId="{8CC9ABEC-82C4-D64D-B538-BDBB2F1EED90}" type="presOf" srcId="{CB23BB7A-A485-4F57-BECB-2E7AFBD6EC41}" destId="{BF4F8CDB-F3A9-AA40-8C17-D61BFCE0265D}" srcOrd="0" destOrd="2" presId="urn:microsoft.com/office/officeart/2005/8/layout/list1"/>
    <dgm:cxn modelId="{7275E2EE-3A02-BB4B-9C2C-4DDF1A33B117}" type="presOf" srcId="{A3EB2D8B-68E9-4A63-8DDA-96B42DCF74B5}" destId="{BF4F8CDB-F3A9-AA40-8C17-D61BFCE0265D}" srcOrd="0" destOrd="0" presId="urn:microsoft.com/office/officeart/2005/8/layout/list1"/>
    <dgm:cxn modelId="{A2AC9BF2-C630-D145-B756-69502EDB9703}" type="presOf" srcId="{449A0246-9147-40F5-99B8-00108BB946EE}" destId="{AFA71E21-1473-5043-B890-66ED094902B9}" srcOrd="1" destOrd="0" presId="urn:microsoft.com/office/officeart/2005/8/layout/list1"/>
    <dgm:cxn modelId="{0A6173F7-A5FA-C94E-A5AF-61AC51899544}" type="presOf" srcId="{939DF157-D5CA-4859-9A70-D4C56F2F435E}" destId="{46D81C13-19BB-4645-ABA5-C1888BDC9129}" srcOrd="0" destOrd="1" presId="urn:microsoft.com/office/officeart/2005/8/layout/list1"/>
    <dgm:cxn modelId="{3B0920F9-9A36-C54A-9DB2-8FB06D3C55CD}" type="presOf" srcId="{531E8EC1-3029-4091-8BBF-1830AE44F9CE}" destId="{6FB90D18-09A5-9442-B07F-4356C99E22C2}" srcOrd="1" destOrd="0" presId="urn:microsoft.com/office/officeart/2005/8/layout/list1"/>
    <dgm:cxn modelId="{C9925AFE-199A-40B9-8EEB-BBEDFF0F6FBC}" srcId="{57E81A1B-092E-4B14-86C0-9D6AB4293F80}" destId="{531E8EC1-3029-4091-8BBF-1830AE44F9CE}" srcOrd="0" destOrd="0" parTransId="{49105BAF-407D-4A42-B37A-A96AC3276020}" sibTransId="{A125DF45-55DB-4FE2-8B11-76ED780AF7E8}"/>
    <dgm:cxn modelId="{48D953AA-5B58-124D-975F-7CBC801B1433}" type="presParOf" srcId="{D5447210-5CEA-6D44-B6A4-2E1C1609FA42}" destId="{41D60CD4-8C00-3447-B336-FFD1072AE9D9}" srcOrd="0" destOrd="0" presId="urn:microsoft.com/office/officeart/2005/8/layout/list1"/>
    <dgm:cxn modelId="{98827017-7511-EB44-A431-DEA81FBDA038}" type="presParOf" srcId="{41D60CD4-8C00-3447-B336-FFD1072AE9D9}" destId="{58002F8C-94CC-404B-8D00-A6151F4F3CB5}" srcOrd="0" destOrd="0" presId="urn:microsoft.com/office/officeart/2005/8/layout/list1"/>
    <dgm:cxn modelId="{DF1D7032-65CB-2E4A-A76E-F565EA68A5CB}" type="presParOf" srcId="{41D60CD4-8C00-3447-B336-FFD1072AE9D9}" destId="{6FB90D18-09A5-9442-B07F-4356C99E22C2}" srcOrd="1" destOrd="0" presId="urn:microsoft.com/office/officeart/2005/8/layout/list1"/>
    <dgm:cxn modelId="{73D2D9F5-B8B3-7A47-8595-D21D275A619D}" type="presParOf" srcId="{D5447210-5CEA-6D44-B6A4-2E1C1609FA42}" destId="{7D59D16C-00A4-2D43-9882-B190039629A9}" srcOrd="1" destOrd="0" presId="urn:microsoft.com/office/officeart/2005/8/layout/list1"/>
    <dgm:cxn modelId="{82F040BB-9C00-5D4F-9436-D787EDC05236}" type="presParOf" srcId="{D5447210-5CEA-6D44-B6A4-2E1C1609FA42}" destId="{A5296264-5BA0-6F42-842F-D7CD91B77562}" srcOrd="2" destOrd="0" presId="urn:microsoft.com/office/officeart/2005/8/layout/list1"/>
    <dgm:cxn modelId="{DE48C948-9CC1-C34E-898B-1722761A580C}" type="presParOf" srcId="{D5447210-5CEA-6D44-B6A4-2E1C1609FA42}" destId="{987E890D-D030-3F4F-A759-9ABA35D8252F}" srcOrd="3" destOrd="0" presId="urn:microsoft.com/office/officeart/2005/8/layout/list1"/>
    <dgm:cxn modelId="{ACB650A6-5BF9-BC42-B58F-52603DA1AE7E}" type="presParOf" srcId="{D5447210-5CEA-6D44-B6A4-2E1C1609FA42}" destId="{C3254709-B712-3E48-8609-DB13F4D18529}" srcOrd="4" destOrd="0" presId="urn:microsoft.com/office/officeart/2005/8/layout/list1"/>
    <dgm:cxn modelId="{B2A825FC-9F49-FE40-A587-94F4BAC55601}" type="presParOf" srcId="{C3254709-B712-3E48-8609-DB13F4D18529}" destId="{AB1BDF1D-F07B-C446-9AE3-FAAA5E2F67C5}" srcOrd="0" destOrd="0" presId="urn:microsoft.com/office/officeart/2005/8/layout/list1"/>
    <dgm:cxn modelId="{89F2A95B-085A-9F4E-B9F1-7727300DDA1F}" type="presParOf" srcId="{C3254709-B712-3E48-8609-DB13F4D18529}" destId="{70FB1E15-3799-C94D-8B80-794F6DB79DC8}" srcOrd="1" destOrd="0" presId="urn:microsoft.com/office/officeart/2005/8/layout/list1"/>
    <dgm:cxn modelId="{A7102E4F-8828-7E46-8EF2-DD52C35FE1E5}" type="presParOf" srcId="{D5447210-5CEA-6D44-B6A4-2E1C1609FA42}" destId="{E5EAB4CE-AB95-4B4B-B2DB-275E9D664D1D}" srcOrd="5" destOrd="0" presId="urn:microsoft.com/office/officeart/2005/8/layout/list1"/>
    <dgm:cxn modelId="{3D4B7564-3F6C-0041-AD25-FF45321EA53D}" type="presParOf" srcId="{D5447210-5CEA-6D44-B6A4-2E1C1609FA42}" destId="{46D81C13-19BB-4645-ABA5-C1888BDC9129}" srcOrd="6" destOrd="0" presId="urn:microsoft.com/office/officeart/2005/8/layout/list1"/>
    <dgm:cxn modelId="{F7265E0F-48F1-2F46-BD5B-9D179D63A72C}" type="presParOf" srcId="{D5447210-5CEA-6D44-B6A4-2E1C1609FA42}" destId="{5DC3339E-784C-B24C-895B-01C73B337BEA}" srcOrd="7" destOrd="0" presId="urn:microsoft.com/office/officeart/2005/8/layout/list1"/>
    <dgm:cxn modelId="{890B2A6B-6BAD-2740-A43F-BDDB51E54809}" type="presParOf" srcId="{D5447210-5CEA-6D44-B6A4-2E1C1609FA42}" destId="{A4534893-A672-E34E-9F17-BF564480C984}" srcOrd="8" destOrd="0" presId="urn:microsoft.com/office/officeart/2005/8/layout/list1"/>
    <dgm:cxn modelId="{06755B16-E2B6-E443-8918-8B8569A53FB1}" type="presParOf" srcId="{A4534893-A672-E34E-9F17-BF564480C984}" destId="{C5002796-06E7-8648-9A79-30D45465FA8D}" srcOrd="0" destOrd="0" presId="urn:microsoft.com/office/officeart/2005/8/layout/list1"/>
    <dgm:cxn modelId="{492FF004-D431-124F-A9B2-3571FD49D9E8}" type="presParOf" srcId="{A4534893-A672-E34E-9F17-BF564480C984}" destId="{990E55F3-751C-3D4A-B7B8-4C2954D310A9}" srcOrd="1" destOrd="0" presId="urn:microsoft.com/office/officeart/2005/8/layout/list1"/>
    <dgm:cxn modelId="{DBED7EB7-93FE-0345-B8EB-E6A838D787B9}" type="presParOf" srcId="{D5447210-5CEA-6D44-B6A4-2E1C1609FA42}" destId="{FEE7B91B-5F8B-FA4F-A9EE-04024636DA71}" srcOrd="9" destOrd="0" presId="urn:microsoft.com/office/officeart/2005/8/layout/list1"/>
    <dgm:cxn modelId="{0026EADD-AAEA-6B4F-B308-0BA5D9928788}" type="presParOf" srcId="{D5447210-5CEA-6D44-B6A4-2E1C1609FA42}" destId="{BF4F8CDB-F3A9-AA40-8C17-D61BFCE0265D}" srcOrd="10" destOrd="0" presId="urn:microsoft.com/office/officeart/2005/8/layout/list1"/>
    <dgm:cxn modelId="{884C9A68-8222-6C44-A57D-D866F55E4DE9}" type="presParOf" srcId="{D5447210-5CEA-6D44-B6A4-2E1C1609FA42}" destId="{0D2D5572-62CD-1649-BCEE-1F27A6C76D78}" srcOrd="11" destOrd="0" presId="urn:microsoft.com/office/officeart/2005/8/layout/list1"/>
    <dgm:cxn modelId="{6D76C831-C7EA-E543-96C3-36850B1BD35F}" type="presParOf" srcId="{D5447210-5CEA-6D44-B6A4-2E1C1609FA42}" destId="{B2307A8F-0439-AB42-ABB2-C62B1A346618}" srcOrd="12" destOrd="0" presId="urn:microsoft.com/office/officeart/2005/8/layout/list1"/>
    <dgm:cxn modelId="{C6C929CA-A135-4F4F-98BA-A8EC56473091}" type="presParOf" srcId="{B2307A8F-0439-AB42-ABB2-C62B1A346618}" destId="{59B0C1FE-66EF-984F-B679-54AB6C41395B}" srcOrd="0" destOrd="0" presId="urn:microsoft.com/office/officeart/2005/8/layout/list1"/>
    <dgm:cxn modelId="{402FB531-22BA-9F41-8550-4CD06FA377A6}" type="presParOf" srcId="{B2307A8F-0439-AB42-ABB2-C62B1A346618}" destId="{AFA71E21-1473-5043-B890-66ED094902B9}" srcOrd="1" destOrd="0" presId="urn:microsoft.com/office/officeart/2005/8/layout/list1"/>
    <dgm:cxn modelId="{DD76E278-FFA1-CB41-83FA-0F6167593339}" type="presParOf" srcId="{D5447210-5CEA-6D44-B6A4-2E1C1609FA42}" destId="{C91CD06D-A730-BF42-A4A0-93934C048D07}" srcOrd="13" destOrd="0" presId="urn:microsoft.com/office/officeart/2005/8/layout/list1"/>
    <dgm:cxn modelId="{2DBCAF52-DF2F-A34A-9D00-3A742A8B8AB8}" type="presParOf" srcId="{D5447210-5CEA-6D44-B6A4-2E1C1609FA42}" destId="{9D2C49A9-AB37-844C-B67E-11E58961E227}"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51D10B-CC2A-48CA-A06C-1ACE72DC64B0}"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484DF9CE-517F-4AB1-BD9A-E1DAE8AC84B2}">
      <dgm:prSet/>
      <dgm:spPr/>
      <dgm:t>
        <a:bodyPr/>
        <a:lstStyle/>
        <a:p>
          <a:r>
            <a:rPr lang="en-US"/>
            <a:t>Contraindications</a:t>
          </a:r>
        </a:p>
      </dgm:t>
    </dgm:pt>
    <dgm:pt modelId="{05B9482F-AD8C-4089-811B-65D4D994520A}" type="parTrans" cxnId="{C77EBD6C-BDE4-4DF0-B2D9-E0E77FF0A93E}">
      <dgm:prSet/>
      <dgm:spPr/>
      <dgm:t>
        <a:bodyPr/>
        <a:lstStyle/>
        <a:p>
          <a:endParaRPr lang="en-US"/>
        </a:p>
      </dgm:t>
    </dgm:pt>
    <dgm:pt modelId="{75826218-4457-4A6E-8C30-10331FA1C5C3}" type="sibTrans" cxnId="{C77EBD6C-BDE4-4DF0-B2D9-E0E77FF0A93E}">
      <dgm:prSet/>
      <dgm:spPr/>
      <dgm:t>
        <a:bodyPr/>
        <a:lstStyle/>
        <a:p>
          <a:endParaRPr lang="en-US"/>
        </a:p>
      </dgm:t>
    </dgm:pt>
    <dgm:pt modelId="{A4F71F67-5456-4BF2-8653-8F60FAA1570B}">
      <dgm:prSet/>
      <dgm:spPr/>
      <dgm:t>
        <a:bodyPr/>
        <a:lstStyle/>
        <a:p>
          <a:r>
            <a:rPr lang="en-US"/>
            <a:t>Possible Contraindications</a:t>
          </a:r>
        </a:p>
      </dgm:t>
    </dgm:pt>
    <dgm:pt modelId="{D06D143F-1706-43DA-99B2-151EC0980621}" type="parTrans" cxnId="{2E7C3106-34CC-44B5-B5DE-0909738B586C}">
      <dgm:prSet/>
      <dgm:spPr/>
      <dgm:t>
        <a:bodyPr/>
        <a:lstStyle/>
        <a:p>
          <a:endParaRPr lang="en-US"/>
        </a:p>
      </dgm:t>
    </dgm:pt>
    <dgm:pt modelId="{16BF05B5-18B9-4787-AFDF-BFD2127F1C7B}" type="sibTrans" cxnId="{2E7C3106-34CC-44B5-B5DE-0909738B586C}">
      <dgm:prSet/>
      <dgm:spPr/>
      <dgm:t>
        <a:bodyPr/>
        <a:lstStyle/>
        <a:p>
          <a:endParaRPr lang="en-US"/>
        </a:p>
      </dgm:t>
    </dgm:pt>
    <dgm:pt modelId="{976C18D5-55EA-4AEF-97B6-0A18531487B3}">
      <dgm:prSet/>
      <dgm:spPr/>
      <dgm:t>
        <a:bodyPr/>
        <a:lstStyle/>
        <a:p>
          <a:r>
            <a:rPr lang="en-US" dirty="0"/>
            <a:t>Educate the Client about Hypnosis</a:t>
          </a:r>
        </a:p>
      </dgm:t>
    </dgm:pt>
    <dgm:pt modelId="{08205D96-F19E-4866-9C15-D502CD04C8A7}" type="parTrans" cxnId="{85E92E5F-DE44-447A-9ABB-7FEE2C82F97B}">
      <dgm:prSet/>
      <dgm:spPr/>
      <dgm:t>
        <a:bodyPr/>
        <a:lstStyle/>
        <a:p>
          <a:endParaRPr lang="en-US"/>
        </a:p>
      </dgm:t>
    </dgm:pt>
    <dgm:pt modelId="{2EC9F31F-53A0-4DF0-A02F-AA66C0367F7F}" type="sibTrans" cxnId="{85E92E5F-DE44-447A-9ABB-7FEE2C82F97B}">
      <dgm:prSet/>
      <dgm:spPr/>
      <dgm:t>
        <a:bodyPr/>
        <a:lstStyle/>
        <a:p>
          <a:endParaRPr lang="en-US"/>
        </a:p>
      </dgm:t>
    </dgm:pt>
    <dgm:pt modelId="{DBEE3F8C-4BF8-45EC-A0D1-ACCFC0BFD1B8}">
      <dgm:prSet/>
      <dgm:spPr/>
      <dgm:t>
        <a:bodyPr/>
        <a:lstStyle/>
        <a:p>
          <a:r>
            <a:rPr lang="en-US"/>
            <a:t>Get Informed Consent</a:t>
          </a:r>
        </a:p>
      </dgm:t>
    </dgm:pt>
    <dgm:pt modelId="{03A461B6-B6AC-4649-91AF-E6B18FE0B387}" type="parTrans" cxnId="{DCE90D87-C9D0-48A6-ACDA-656026A91122}">
      <dgm:prSet/>
      <dgm:spPr/>
      <dgm:t>
        <a:bodyPr/>
        <a:lstStyle/>
        <a:p>
          <a:endParaRPr lang="en-US"/>
        </a:p>
      </dgm:t>
    </dgm:pt>
    <dgm:pt modelId="{DD8003D0-87CC-4A6E-A507-E60313DC728C}" type="sibTrans" cxnId="{DCE90D87-C9D0-48A6-ACDA-656026A91122}">
      <dgm:prSet/>
      <dgm:spPr/>
      <dgm:t>
        <a:bodyPr/>
        <a:lstStyle/>
        <a:p>
          <a:endParaRPr lang="en-US"/>
        </a:p>
      </dgm:t>
    </dgm:pt>
    <dgm:pt modelId="{196A5975-ED44-4797-BFF5-EC0F71809C3F}">
      <dgm:prSet/>
      <dgm:spPr/>
      <dgm:t>
        <a:bodyPr/>
        <a:lstStyle/>
        <a:p>
          <a:r>
            <a:rPr lang="en-US"/>
            <a:t>Demonstrate the Ability to Become Absorbed</a:t>
          </a:r>
        </a:p>
      </dgm:t>
    </dgm:pt>
    <dgm:pt modelId="{6CF44988-72A2-4E16-B5F4-C3AB2A5881CF}" type="parTrans" cxnId="{E6F89D49-1374-4578-BB26-2196E5D86852}">
      <dgm:prSet/>
      <dgm:spPr/>
      <dgm:t>
        <a:bodyPr/>
        <a:lstStyle/>
        <a:p>
          <a:endParaRPr lang="en-US"/>
        </a:p>
      </dgm:t>
    </dgm:pt>
    <dgm:pt modelId="{E5C5D801-4167-4DD7-85AD-75F2A03C793C}" type="sibTrans" cxnId="{E6F89D49-1374-4578-BB26-2196E5D86852}">
      <dgm:prSet/>
      <dgm:spPr/>
      <dgm:t>
        <a:bodyPr/>
        <a:lstStyle/>
        <a:p>
          <a:endParaRPr lang="en-US"/>
        </a:p>
      </dgm:t>
    </dgm:pt>
    <dgm:pt modelId="{C3AD4DCE-220C-0B41-AB54-7909CEBCAEF0}" type="pres">
      <dgm:prSet presAssocID="{5251D10B-CC2A-48CA-A06C-1ACE72DC64B0}" presName="vert0" presStyleCnt="0">
        <dgm:presLayoutVars>
          <dgm:dir/>
          <dgm:animOne val="branch"/>
          <dgm:animLvl val="lvl"/>
        </dgm:presLayoutVars>
      </dgm:prSet>
      <dgm:spPr/>
    </dgm:pt>
    <dgm:pt modelId="{E4BDEE8C-193C-2C4B-A2B5-015ABA6CFAD7}" type="pres">
      <dgm:prSet presAssocID="{484DF9CE-517F-4AB1-BD9A-E1DAE8AC84B2}" presName="thickLine" presStyleLbl="alignNode1" presStyleIdx="0" presStyleCnt="5"/>
      <dgm:spPr/>
    </dgm:pt>
    <dgm:pt modelId="{6FFE2630-83E9-1E46-BA87-1EC588DF4B13}" type="pres">
      <dgm:prSet presAssocID="{484DF9CE-517F-4AB1-BD9A-E1DAE8AC84B2}" presName="horz1" presStyleCnt="0"/>
      <dgm:spPr/>
    </dgm:pt>
    <dgm:pt modelId="{592FAF78-3265-2E47-9181-2D5795AD1824}" type="pres">
      <dgm:prSet presAssocID="{484DF9CE-517F-4AB1-BD9A-E1DAE8AC84B2}" presName="tx1" presStyleLbl="revTx" presStyleIdx="0" presStyleCnt="5"/>
      <dgm:spPr/>
    </dgm:pt>
    <dgm:pt modelId="{4B1B6AB9-6910-A342-BC18-93537F5DC2AB}" type="pres">
      <dgm:prSet presAssocID="{484DF9CE-517F-4AB1-BD9A-E1DAE8AC84B2}" presName="vert1" presStyleCnt="0"/>
      <dgm:spPr/>
    </dgm:pt>
    <dgm:pt modelId="{32926639-D6AB-E549-9B82-F9CC53642075}" type="pres">
      <dgm:prSet presAssocID="{A4F71F67-5456-4BF2-8653-8F60FAA1570B}" presName="thickLine" presStyleLbl="alignNode1" presStyleIdx="1" presStyleCnt="5"/>
      <dgm:spPr/>
    </dgm:pt>
    <dgm:pt modelId="{7864B29C-C965-F940-90F0-3D3F87CC49DE}" type="pres">
      <dgm:prSet presAssocID="{A4F71F67-5456-4BF2-8653-8F60FAA1570B}" presName="horz1" presStyleCnt="0"/>
      <dgm:spPr/>
    </dgm:pt>
    <dgm:pt modelId="{E65E5E23-E716-1D4C-8E41-552DE342D007}" type="pres">
      <dgm:prSet presAssocID="{A4F71F67-5456-4BF2-8653-8F60FAA1570B}" presName="tx1" presStyleLbl="revTx" presStyleIdx="1" presStyleCnt="5"/>
      <dgm:spPr/>
    </dgm:pt>
    <dgm:pt modelId="{CCAE18AD-54DA-BC45-A136-CA05A14D3A63}" type="pres">
      <dgm:prSet presAssocID="{A4F71F67-5456-4BF2-8653-8F60FAA1570B}" presName="vert1" presStyleCnt="0"/>
      <dgm:spPr/>
    </dgm:pt>
    <dgm:pt modelId="{C30432D4-87B6-2D45-BE09-38BB960663E3}" type="pres">
      <dgm:prSet presAssocID="{976C18D5-55EA-4AEF-97B6-0A18531487B3}" presName="thickLine" presStyleLbl="alignNode1" presStyleIdx="2" presStyleCnt="5"/>
      <dgm:spPr/>
    </dgm:pt>
    <dgm:pt modelId="{5982E17B-7F91-4A42-A799-A5054A7FDA30}" type="pres">
      <dgm:prSet presAssocID="{976C18D5-55EA-4AEF-97B6-0A18531487B3}" presName="horz1" presStyleCnt="0"/>
      <dgm:spPr/>
    </dgm:pt>
    <dgm:pt modelId="{96740FCC-44E7-C249-871D-BC2CE089ED1B}" type="pres">
      <dgm:prSet presAssocID="{976C18D5-55EA-4AEF-97B6-0A18531487B3}" presName="tx1" presStyleLbl="revTx" presStyleIdx="2" presStyleCnt="5"/>
      <dgm:spPr/>
    </dgm:pt>
    <dgm:pt modelId="{1B6E35E0-C0E8-8448-90FF-BE15878BC75A}" type="pres">
      <dgm:prSet presAssocID="{976C18D5-55EA-4AEF-97B6-0A18531487B3}" presName="vert1" presStyleCnt="0"/>
      <dgm:spPr/>
    </dgm:pt>
    <dgm:pt modelId="{D7695CC2-B671-A04D-8939-6D58640BB43E}" type="pres">
      <dgm:prSet presAssocID="{DBEE3F8C-4BF8-45EC-A0D1-ACCFC0BFD1B8}" presName="thickLine" presStyleLbl="alignNode1" presStyleIdx="3" presStyleCnt="5"/>
      <dgm:spPr/>
    </dgm:pt>
    <dgm:pt modelId="{0027D314-3F33-A944-AB79-2EB501CF4B92}" type="pres">
      <dgm:prSet presAssocID="{DBEE3F8C-4BF8-45EC-A0D1-ACCFC0BFD1B8}" presName="horz1" presStyleCnt="0"/>
      <dgm:spPr/>
    </dgm:pt>
    <dgm:pt modelId="{8379B343-64DE-2640-A89C-9A366F90704B}" type="pres">
      <dgm:prSet presAssocID="{DBEE3F8C-4BF8-45EC-A0D1-ACCFC0BFD1B8}" presName="tx1" presStyleLbl="revTx" presStyleIdx="3" presStyleCnt="5"/>
      <dgm:spPr/>
    </dgm:pt>
    <dgm:pt modelId="{5DBE091F-AAB1-AA4B-AC5A-012DF1FB3CBA}" type="pres">
      <dgm:prSet presAssocID="{DBEE3F8C-4BF8-45EC-A0D1-ACCFC0BFD1B8}" presName="vert1" presStyleCnt="0"/>
      <dgm:spPr/>
    </dgm:pt>
    <dgm:pt modelId="{389DD44E-011A-AC40-8B51-63F6B1E60220}" type="pres">
      <dgm:prSet presAssocID="{196A5975-ED44-4797-BFF5-EC0F71809C3F}" presName="thickLine" presStyleLbl="alignNode1" presStyleIdx="4" presStyleCnt="5"/>
      <dgm:spPr/>
    </dgm:pt>
    <dgm:pt modelId="{1707DAB5-5600-0C4B-9358-B7BCC79496AD}" type="pres">
      <dgm:prSet presAssocID="{196A5975-ED44-4797-BFF5-EC0F71809C3F}" presName="horz1" presStyleCnt="0"/>
      <dgm:spPr/>
    </dgm:pt>
    <dgm:pt modelId="{412B5F7E-1FB7-514F-953F-42C04A1E22D2}" type="pres">
      <dgm:prSet presAssocID="{196A5975-ED44-4797-BFF5-EC0F71809C3F}" presName="tx1" presStyleLbl="revTx" presStyleIdx="4" presStyleCnt="5"/>
      <dgm:spPr/>
    </dgm:pt>
    <dgm:pt modelId="{9B18D7E4-E7EC-EB4D-8ADB-4A80D972ACB5}" type="pres">
      <dgm:prSet presAssocID="{196A5975-ED44-4797-BFF5-EC0F71809C3F}" presName="vert1" presStyleCnt="0"/>
      <dgm:spPr/>
    </dgm:pt>
  </dgm:ptLst>
  <dgm:cxnLst>
    <dgm:cxn modelId="{2E7C3106-34CC-44B5-B5DE-0909738B586C}" srcId="{5251D10B-CC2A-48CA-A06C-1ACE72DC64B0}" destId="{A4F71F67-5456-4BF2-8653-8F60FAA1570B}" srcOrd="1" destOrd="0" parTransId="{D06D143F-1706-43DA-99B2-151EC0980621}" sibTransId="{16BF05B5-18B9-4787-AFDF-BFD2127F1C7B}"/>
    <dgm:cxn modelId="{53FBC623-1EAD-8042-BF75-279184645E36}" type="presOf" srcId="{196A5975-ED44-4797-BFF5-EC0F71809C3F}" destId="{412B5F7E-1FB7-514F-953F-42C04A1E22D2}" srcOrd="0" destOrd="0" presId="urn:microsoft.com/office/officeart/2008/layout/LinedList"/>
    <dgm:cxn modelId="{71EEE33C-D4EC-CD43-93E4-9197264CDAF8}" type="presOf" srcId="{A4F71F67-5456-4BF2-8653-8F60FAA1570B}" destId="{E65E5E23-E716-1D4C-8E41-552DE342D007}" srcOrd="0" destOrd="0" presId="urn:microsoft.com/office/officeart/2008/layout/LinedList"/>
    <dgm:cxn modelId="{85E92E5F-DE44-447A-9ABB-7FEE2C82F97B}" srcId="{5251D10B-CC2A-48CA-A06C-1ACE72DC64B0}" destId="{976C18D5-55EA-4AEF-97B6-0A18531487B3}" srcOrd="2" destOrd="0" parTransId="{08205D96-F19E-4866-9C15-D502CD04C8A7}" sibTransId="{2EC9F31F-53A0-4DF0-A02F-AA66C0367F7F}"/>
    <dgm:cxn modelId="{7F5E3664-9F1F-9540-B92A-49F811094374}" type="presOf" srcId="{976C18D5-55EA-4AEF-97B6-0A18531487B3}" destId="{96740FCC-44E7-C249-871D-BC2CE089ED1B}" srcOrd="0" destOrd="0" presId="urn:microsoft.com/office/officeart/2008/layout/LinedList"/>
    <dgm:cxn modelId="{E6F89D49-1374-4578-BB26-2196E5D86852}" srcId="{5251D10B-CC2A-48CA-A06C-1ACE72DC64B0}" destId="{196A5975-ED44-4797-BFF5-EC0F71809C3F}" srcOrd="4" destOrd="0" parTransId="{6CF44988-72A2-4E16-B5F4-C3AB2A5881CF}" sibTransId="{E5C5D801-4167-4DD7-85AD-75F2A03C793C}"/>
    <dgm:cxn modelId="{C77EBD6C-BDE4-4DF0-B2D9-E0E77FF0A93E}" srcId="{5251D10B-CC2A-48CA-A06C-1ACE72DC64B0}" destId="{484DF9CE-517F-4AB1-BD9A-E1DAE8AC84B2}" srcOrd="0" destOrd="0" parTransId="{05B9482F-AD8C-4089-811B-65D4D994520A}" sibTransId="{75826218-4457-4A6E-8C30-10331FA1C5C3}"/>
    <dgm:cxn modelId="{A937907F-9ADC-1847-AD23-01C89333FF4E}" type="presOf" srcId="{5251D10B-CC2A-48CA-A06C-1ACE72DC64B0}" destId="{C3AD4DCE-220C-0B41-AB54-7909CEBCAEF0}" srcOrd="0" destOrd="0" presId="urn:microsoft.com/office/officeart/2008/layout/LinedList"/>
    <dgm:cxn modelId="{DCE90D87-C9D0-48A6-ACDA-656026A91122}" srcId="{5251D10B-CC2A-48CA-A06C-1ACE72DC64B0}" destId="{DBEE3F8C-4BF8-45EC-A0D1-ACCFC0BFD1B8}" srcOrd="3" destOrd="0" parTransId="{03A461B6-B6AC-4649-91AF-E6B18FE0B387}" sibTransId="{DD8003D0-87CC-4A6E-A507-E60313DC728C}"/>
    <dgm:cxn modelId="{8C94AAA7-4CB8-8C4D-83EE-A84FB39ECDBE}" type="presOf" srcId="{484DF9CE-517F-4AB1-BD9A-E1DAE8AC84B2}" destId="{592FAF78-3265-2E47-9181-2D5795AD1824}" srcOrd="0" destOrd="0" presId="urn:microsoft.com/office/officeart/2008/layout/LinedList"/>
    <dgm:cxn modelId="{016D88CA-C052-3746-9551-DCB40B2F2759}" type="presOf" srcId="{DBEE3F8C-4BF8-45EC-A0D1-ACCFC0BFD1B8}" destId="{8379B343-64DE-2640-A89C-9A366F90704B}" srcOrd="0" destOrd="0" presId="urn:microsoft.com/office/officeart/2008/layout/LinedList"/>
    <dgm:cxn modelId="{F6E40D4D-2474-CE4E-B72D-DA59158C1C6A}" type="presParOf" srcId="{C3AD4DCE-220C-0B41-AB54-7909CEBCAEF0}" destId="{E4BDEE8C-193C-2C4B-A2B5-015ABA6CFAD7}" srcOrd="0" destOrd="0" presId="urn:microsoft.com/office/officeart/2008/layout/LinedList"/>
    <dgm:cxn modelId="{9A6B9CA6-26ED-D946-A02E-4186D001692B}" type="presParOf" srcId="{C3AD4DCE-220C-0B41-AB54-7909CEBCAEF0}" destId="{6FFE2630-83E9-1E46-BA87-1EC588DF4B13}" srcOrd="1" destOrd="0" presId="urn:microsoft.com/office/officeart/2008/layout/LinedList"/>
    <dgm:cxn modelId="{7615CA9D-DB73-D64D-87EA-E9FE393A0E60}" type="presParOf" srcId="{6FFE2630-83E9-1E46-BA87-1EC588DF4B13}" destId="{592FAF78-3265-2E47-9181-2D5795AD1824}" srcOrd="0" destOrd="0" presId="urn:microsoft.com/office/officeart/2008/layout/LinedList"/>
    <dgm:cxn modelId="{FB82B5EA-C6C9-A44D-989F-564366572119}" type="presParOf" srcId="{6FFE2630-83E9-1E46-BA87-1EC588DF4B13}" destId="{4B1B6AB9-6910-A342-BC18-93537F5DC2AB}" srcOrd="1" destOrd="0" presId="urn:microsoft.com/office/officeart/2008/layout/LinedList"/>
    <dgm:cxn modelId="{A8DC1A1D-0FAA-ED43-8419-52C6B3A4CC1E}" type="presParOf" srcId="{C3AD4DCE-220C-0B41-AB54-7909CEBCAEF0}" destId="{32926639-D6AB-E549-9B82-F9CC53642075}" srcOrd="2" destOrd="0" presId="urn:microsoft.com/office/officeart/2008/layout/LinedList"/>
    <dgm:cxn modelId="{C706379E-86D6-5940-99B1-105FB51D6CD9}" type="presParOf" srcId="{C3AD4DCE-220C-0B41-AB54-7909CEBCAEF0}" destId="{7864B29C-C965-F940-90F0-3D3F87CC49DE}" srcOrd="3" destOrd="0" presId="urn:microsoft.com/office/officeart/2008/layout/LinedList"/>
    <dgm:cxn modelId="{9C863C4B-BA25-E741-913E-74C8A0487410}" type="presParOf" srcId="{7864B29C-C965-F940-90F0-3D3F87CC49DE}" destId="{E65E5E23-E716-1D4C-8E41-552DE342D007}" srcOrd="0" destOrd="0" presId="urn:microsoft.com/office/officeart/2008/layout/LinedList"/>
    <dgm:cxn modelId="{F9F22C10-0027-334F-B878-54E2989C4F59}" type="presParOf" srcId="{7864B29C-C965-F940-90F0-3D3F87CC49DE}" destId="{CCAE18AD-54DA-BC45-A136-CA05A14D3A63}" srcOrd="1" destOrd="0" presId="urn:microsoft.com/office/officeart/2008/layout/LinedList"/>
    <dgm:cxn modelId="{EC3C4340-5743-2840-A779-A1D552BC1D54}" type="presParOf" srcId="{C3AD4DCE-220C-0B41-AB54-7909CEBCAEF0}" destId="{C30432D4-87B6-2D45-BE09-38BB960663E3}" srcOrd="4" destOrd="0" presId="urn:microsoft.com/office/officeart/2008/layout/LinedList"/>
    <dgm:cxn modelId="{C94329DA-B89A-9A4A-BF63-838198C43FD6}" type="presParOf" srcId="{C3AD4DCE-220C-0B41-AB54-7909CEBCAEF0}" destId="{5982E17B-7F91-4A42-A799-A5054A7FDA30}" srcOrd="5" destOrd="0" presId="urn:microsoft.com/office/officeart/2008/layout/LinedList"/>
    <dgm:cxn modelId="{C6D005EF-2D7F-914F-BFFB-FCDB54FCAD69}" type="presParOf" srcId="{5982E17B-7F91-4A42-A799-A5054A7FDA30}" destId="{96740FCC-44E7-C249-871D-BC2CE089ED1B}" srcOrd="0" destOrd="0" presId="urn:microsoft.com/office/officeart/2008/layout/LinedList"/>
    <dgm:cxn modelId="{15416660-FEAB-A441-80AA-03639AA8D171}" type="presParOf" srcId="{5982E17B-7F91-4A42-A799-A5054A7FDA30}" destId="{1B6E35E0-C0E8-8448-90FF-BE15878BC75A}" srcOrd="1" destOrd="0" presId="urn:microsoft.com/office/officeart/2008/layout/LinedList"/>
    <dgm:cxn modelId="{881D42B3-B7CB-3941-9ECF-AD89C6EE590C}" type="presParOf" srcId="{C3AD4DCE-220C-0B41-AB54-7909CEBCAEF0}" destId="{D7695CC2-B671-A04D-8939-6D58640BB43E}" srcOrd="6" destOrd="0" presId="urn:microsoft.com/office/officeart/2008/layout/LinedList"/>
    <dgm:cxn modelId="{565D4CFD-C5A6-B343-8C46-AB23FE5FC93B}" type="presParOf" srcId="{C3AD4DCE-220C-0B41-AB54-7909CEBCAEF0}" destId="{0027D314-3F33-A944-AB79-2EB501CF4B92}" srcOrd="7" destOrd="0" presId="urn:microsoft.com/office/officeart/2008/layout/LinedList"/>
    <dgm:cxn modelId="{54ADEA03-697A-A94E-A8F5-7DAAA27646AD}" type="presParOf" srcId="{0027D314-3F33-A944-AB79-2EB501CF4B92}" destId="{8379B343-64DE-2640-A89C-9A366F90704B}" srcOrd="0" destOrd="0" presId="urn:microsoft.com/office/officeart/2008/layout/LinedList"/>
    <dgm:cxn modelId="{51A5A6E2-242D-5D48-8944-FEAC74B7FB77}" type="presParOf" srcId="{0027D314-3F33-A944-AB79-2EB501CF4B92}" destId="{5DBE091F-AAB1-AA4B-AC5A-012DF1FB3CBA}" srcOrd="1" destOrd="0" presId="urn:microsoft.com/office/officeart/2008/layout/LinedList"/>
    <dgm:cxn modelId="{56AD1481-8B40-FE45-AFB3-4C2DBDDFB367}" type="presParOf" srcId="{C3AD4DCE-220C-0B41-AB54-7909CEBCAEF0}" destId="{389DD44E-011A-AC40-8B51-63F6B1E60220}" srcOrd="8" destOrd="0" presId="urn:microsoft.com/office/officeart/2008/layout/LinedList"/>
    <dgm:cxn modelId="{1A766ABE-AA5A-8F45-8717-0001E6FE201A}" type="presParOf" srcId="{C3AD4DCE-220C-0B41-AB54-7909CEBCAEF0}" destId="{1707DAB5-5600-0C4B-9358-B7BCC79496AD}" srcOrd="9" destOrd="0" presId="urn:microsoft.com/office/officeart/2008/layout/LinedList"/>
    <dgm:cxn modelId="{51256195-B964-DF41-AE88-69DF4649AD45}" type="presParOf" srcId="{1707DAB5-5600-0C4B-9358-B7BCC79496AD}" destId="{412B5F7E-1FB7-514F-953F-42C04A1E22D2}" srcOrd="0" destOrd="0" presId="urn:microsoft.com/office/officeart/2008/layout/LinedList"/>
    <dgm:cxn modelId="{AE992BCE-9D05-1340-B2AC-3AD443B637F0}" type="presParOf" srcId="{1707DAB5-5600-0C4B-9358-B7BCC79496AD}" destId="{9B18D7E4-E7EC-EB4D-8ADB-4A80D972ACB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BEC643-327B-C648-8ECC-9B7C88606089}" type="doc">
      <dgm:prSet loTypeId="urn:microsoft.com/office/officeart/2016/7/layout/RepeatingBendingProcessNew" loCatId="process" qsTypeId="urn:microsoft.com/office/officeart/2005/8/quickstyle/simple1" qsCatId="simple" csTypeId="urn:microsoft.com/office/officeart/2005/8/colors/accent0_3" csCatId="mainScheme" phldr="1"/>
      <dgm:spPr/>
      <dgm:t>
        <a:bodyPr/>
        <a:lstStyle/>
        <a:p>
          <a:endParaRPr lang="en-US"/>
        </a:p>
      </dgm:t>
    </dgm:pt>
    <dgm:pt modelId="{C88BDE20-D6DF-CA43-A262-A895255783FA}">
      <dgm:prSet/>
      <dgm:spPr>
        <a:solidFill>
          <a:schemeClr val="accent6">
            <a:lumMod val="75000"/>
          </a:schemeClr>
        </a:solidFill>
      </dgm:spPr>
      <dgm:t>
        <a:bodyPr/>
        <a:lstStyle/>
        <a:p>
          <a:r>
            <a:rPr lang="en-US" dirty="0"/>
            <a:t>Medical Concerns/Assessments that need to be addressed first</a:t>
          </a:r>
        </a:p>
      </dgm:t>
    </dgm:pt>
    <dgm:pt modelId="{710C91F9-A6E1-CB47-906B-4F171F3D6FC8}" type="parTrans" cxnId="{3D93B98E-9795-0D47-A728-A71E77148304}">
      <dgm:prSet/>
      <dgm:spPr/>
      <dgm:t>
        <a:bodyPr/>
        <a:lstStyle/>
        <a:p>
          <a:endParaRPr lang="en-US"/>
        </a:p>
      </dgm:t>
    </dgm:pt>
    <dgm:pt modelId="{3C5D2265-C5ED-7148-8DE3-2956CC2DBECD}" type="sibTrans" cxnId="{3D93B98E-9795-0D47-A728-A71E77148304}">
      <dgm:prSet/>
      <dgm:spPr>
        <a:ln w="19050"/>
      </dgm:spPr>
      <dgm:t>
        <a:bodyPr/>
        <a:lstStyle/>
        <a:p>
          <a:endParaRPr lang="en-US"/>
        </a:p>
      </dgm:t>
    </dgm:pt>
    <dgm:pt modelId="{DAE97964-A4A7-C540-90BA-42422BD3D8B9}">
      <dgm:prSet/>
      <dgm:spPr>
        <a:solidFill>
          <a:schemeClr val="accent6">
            <a:lumMod val="75000"/>
          </a:schemeClr>
        </a:solidFill>
      </dgm:spPr>
      <dgm:t>
        <a:bodyPr/>
        <a:lstStyle/>
        <a:p>
          <a:r>
            <a:rPr lang="en-US"/>
            <a:t>Out of your area of expertise if you weren’t using hypnosis</a:t>
          </a:r>
        </a:p>
      </dgm:t>
    </dgm:pt>
    <dgm:pt modelId="{C0D7E2B1-47AC-F749-9F6C-2AE3DC5914BA}" type="parTrans" cxnId="{104A6105-CA24-BB40-96CD-F7AA79097469}">
      <dgm:prSet/>
      <dgm:spPr/>
      <dgm:t>
        <a:bodyPr/>
        <a:lstStyle/>
        <a:p>
          <a:endParaRPr lang="en-US"/>
        </a:p>
      </dgm:t>
    </dgm:pt>
    <dgm:pt modelId="{B21116A2-22AE-1546-A6CD-6428901DD37E}" type="sibTrans" cxnId="{104A6105-CA24-BB40-96CD-F7AA79097469}">
      <dgm:prSet/>
      <dgm:spPr>
        <a:ln w="19050"/>
      </dgm:spPr>
      <dgm:t>
        <a:bodyPr/>
        <a:lstStyle/>
        <a:p>
          <a:endParaRPr lang="en-US"/>
        </a:p>
      </dgm:t>
    </dgm:pt>
    <dgm:pt modelId="{03ECCB06-86C1-F644-AFD6-B63B8BC4D77E}">
      <dgm:prSet/>
      <dgm:spPr>
        <a:solidFill>
          <a:schemeClr val="accent6">
            <a:lumMod val="75000"/>
          </a:schemeClr>
        </a:solidFill>
      </dgm:spPr>
      <dgm:t>
        <a:bodyPr/>
        <a:lstStyle/>
        <a:p>
          <a:r>
            <a:rPr lang="en-US"/>
            <a:t>Symptom that the client needs at present</a:t>
          </a:r>
        </a:p>
      </dgm:t>
    </dgm:pt>
    <dgm:pt modelId="{AA8AD08D-FDEB-8C49-9244-8A7F8B55D444}" type="parTrans" cxnId="{95A191D7-4E24-0F49-AFAE-A9EEEED0A0F9}">
      <dgm:prSet/>
      <dgm:spPr/>
      <dgm:t>
        <a:bodyPr/>
        <a:lstStyle/>
        <a:p>
          <a:endParaRPr lang="en-US"/>
        </a:p>
      </dgm:t>
    </dgm:pt>
    <dgm:pt modelId="{73F64012-7A94-0C43-B5E2-37E6B36E866E}" type="sibTrans" cxnId="{95A191D7-4E24-0F49-AFAE-A9EEEED0A0F9}">
      <dgm:prSet/>
      <dgm:spPr>
        <a:ln w="19050"/>
      </dgm:spPr>
      <dgm:t>
        <a:bodyPr/>
        <a:lstStyle/>
        <a:p>
          <a:endParaRPr lang="en-US"/>
        </a:p>
      </dgm:t>
    </dgm:pt>
    <dgm:pt modelId="{456CB2F0-8D43-1C46-8E8F-56FC9694C9FE}">
      <dgm:prSet/>
      <dgm:spPr>
        <a:solidFill>
          <a:schemeClr val="accent6">
            <a:lumMod val="75000"/>
          </a:schemeClr>
        </a:solidFill>
      </dgm:spPr>
      <dgm:t>
        <a:bodyPr/>
        <a:lstStyle/>
        <a:p>
          <a:r>
            <a:rPr lang="en-US" dirty="0"/>
            <a:t>Client seeking memory retrieval or other process that is not clinically supported</a:t>
          </a:r>
        </a:p>
      </dgm:t>
    </dgm:pt>
    <dgm:pt modelId="{64ECF108-3835-194B-A18D-A5371E825A8B}" type="parTrans" cxnId="{D8901EA6-0ED5-7E41-A826-4FF941E96252}">
      <dgm:prSet/>
      <dgm:spPr/>
      <dgm:t>
        <a:bodyPr/>
        <a:lstStyle/>
        <a:p>
          <a:endParaRPr lang="en-US"/>
        </a:p>
      </dgm:t>
    </dgm:pt>
    <dgm:pt modelId="{82DAA17C-A6CE-534C-BE8A-823EED56E5ED}" type="sibTrans" cxnId="{D8901EA6-0ED5-7E41-A826-4FF941E96252}">
      <dgm:prSet/>
      <dgm:spPr>
        <a:ln w="19050"/>
      </dgm:spPr>
      <dgm:t>
        <a:bodyPr/>
        <a:lstStyle/>
        <a:p>
          <a:endParaRPr lang="en-US"/>
        </a:p>
      </dgm:t>
    </dgm:pt>
    <dgm:pt modelId="{5323BE11-6E7D-B049-B264-CF8197F7CA2A}">
      <dgm:prSet/>
      <dgm:spPr>
        <a:solidFill>
          <a:schemeClr val="accent6">
            <a:lumMod val="75000"/>
          </a:schemeClr>
        </a:solidFill>
      </dgm:spPr>
      <dgm:t>
        <a:bodyPr/>
        <a:lstStyle/>
        <a:p>
          <a:r>
            <a:rPr lang="en-US" dirty="0"/>
            <a:t>Client may be or is involved in legal processes that might be affected by hypnosis</a:t>
          </a:r>
        </a:p>
      </dgm:t>
    </dgm:pt>
    <dgm:pt modelId="{1B51BD3B-BE0A-3E4C-9845-AD7175C52670}" type="parTrans" cxnId="{0D4049E7-1DD9-3242-A50C-14FFB6200D38}">
      <dgm:prSet/>
      <dgm:spPr/>
      <dgm:t>
        <a:bodyPr/>
        <a:lstStyle/>
        <a:p>
          <a:endParaRPr lang="en-US"/>
        </a:p>
      </dgm:t>
    </dgm:pt>
    <dgm:pt modelId="{95F27B8D-523F-7145-9093-DC4815F18ED4}" type="sibTrans" cxnId="{0D4049E7-1DD9-3242-A50C-14FFB6200D38}">
      <dgm:prSet/>
      <dgm:spPr>
        <a:ln w="19050"/>
      </dgm:spPr>
      <dgm:t>
        <a:bodyPr/>
        <a:lstStyle/>
        <a:p>
          <a:endParaRPr lang="en-US"/>
        </a:p>
      </dgm:t>
    </dgm:pt>
    <dgm:pt modelId="{E7351E00-67CA-2940-BCDA-D8A1310B7099}">
      <dgm:prSet/>
      <dgm:spPr>
        <a:solidFill>
          <a:schemeClr val="accent6">
            <a:lumMod val="75000"/>
          </a:schemeClr>
        </a:solidFill>
      </dgm:spPr>
      <dgm:t>
        <a:bodyPr/>
        <a:lstStyle/>
        <a:p>
          <a:r>
            <a:rPr lang="en-US"/>
            <a:t>Delusions/psychosis</a:t>
          </a:r>
        </a:p>
      </dgm:t>
    </dgm:pt>
    <dgm:pt modelId="{FF4CE893-ADB8-D447-886D-B2D8C9C5AFF1}" type="parTrans" cxnId="{F1DC9994-AF0C-974C-8CC0-8F9F1E809047}">
      <dgm:prSet/>
      <dgm:spPr/>
      <dgm:t>
        <a:bodyPr/>
        <a:lstStyle/>
        <a:p>
          <a:endParaRPr lang="en-US"/>
        </a:p>
      </dgm:t>
    </dgm:pt>
    <dgm:pt modelId="{CE589205-0793-5642-B66B-543EA93290F3}" type="sibTrans" cxnId="{F1DC9994-AF0C-974C-8CC0-8F9F1E809047}">
      <dgm:prSet/>
      <dgm:spPr/>
      <dgm:t>
        <a:bodyPr/>
        <a:lstStyle/>
        <a:p>
          <a:endParaRPr lang="en-US"/>
        </a:p>
      </dgm:t>
    </dgm:pt>
    <dgm:pt modelId="{922C99C6-7E2F-3D4A-A12C-180399C543F6}" type="pres">
      <dgm:prSet presAssocID="{4CBEC643-327B-C648-8ECC-9B7C88606089}" presName="Name0" presStyleCnt="0">
        <dgm:presLayoutVars>
          <dgm:dir/>
          <dgm:resizeHandles val="exact"/>
        </dgm:presLayoutVars>
      </dgm:prSet>
      <dgm:spPr/>
    </dgm:pt>
    <dgm:pt modelId="{AAD38D58-5164-DD4E-955E-D3C0F9C70F5A}" type="pres">
      <dgm:prSet presAssocID="{C88BDE20-D6DF-CA43-A262-A895255783FA}" presName="node" presStyleLbl="node1" presStyleIdx="0" presStyleCnt="6" custLinFactNeighborY="847">
        <dgm:presLayoutVars>
          <dgm:bulletEnabled val="1"/>
        </dgm:presLayoutVars>
      </dgm:prSet>
      <dgm:spPr/>
    </dgm:pt>
    <dgm:pt modelId="{16706FEB-28DF-F04B-9C60-1AE4A6BABD8C}" type="pres">
      <dgm:prSet presAssocID="{3C5D2265-C5ED-7148-8DE3-2956CC2DBECD}" presName="sibTrans" presStyleLbl="sibTrans1D1" presStyleIdx="0" presStyleCnt="5"/>
      <dgm:spPr/>
    </dgm:pt>
    <dgm:pt modelId="{E7F6C36F-9E41-764A-B726-65D9CD691874}" type="pres">
      <dgm:prSet presAssocID="{3C5D2265-C5ED-7148-8DE3-2956CC2DBECD}" presName="connectorText" presStyleLbl="sibTrans1D1" presStyleIdx="0" presStyleCnt="5"/>
      <dgm:spPr/>
    </dgm:pt>
    <dgm:pt modelId="{C92D43C1-9784-BF4F-958B-60219517A5A9}" type="pres">
      <dgm:prSet presAssocID="{DAE97964-A4A7-C540-90BA-42422BD3D8B9}" presName="node" presStyleLbl="node1" presStyleIdx="1" presStyleCnt="6" custLinFactNeighborY="847">
        <dgm:presLayoutVars>
          <dgm:bulletEnabled val="1"/>
        </dgm:presLayoutVars>
      </dgm:prSet>
      <dgm:spPr/>
    </dgm:pt>
    <dgm:pt modelId="{FB3316A0-9D86-4440-B2E5-0C0D328AE6C2}" type="pres">
      <dgm:prSet presAssocID="{B21116A2-22AE-1546-A6CD-6428901DD37E}" presName="sibTrans" presStyleLbl="sibTrans1D1" presStyleIdx="1" presStyleCnt="5"/>
      <dgm:spPr/>
    </dgm:pt>
    <dgm:pt modelId="{225C869E-FB5F-9843-97D1-C64C5314C506}" type="pres">
      <dgm:prSet presAssocID="{B21116A2-22AE-1546-A6CD-6428901DD37E}" presName="connectorText" presStyleLbl="sibTrans1D1" presStyleIdx="1" presStyleCnt="5"/>
      <dgm:spPr/>
    </dgm:pt>
    <dgm:pt modelId="{2D04A2A1-59D6-094B-BC04-9AF8BF170A45}" type="pres">
      <dgm:prSet presAssocID="{03ECCB06-86C1-F644-AFD6-B63B8BC4D77E}" presName="node" presStyleLbl="node1" presStyleIdx="2" presStyleCnt="6" custLinFactNeighborY="847">
        <dgm:presLayoutVars>
          <dgm:bulletEnabled val="1"/>
        </dgm:presLayoutVars>
      </dgm:prSet>
      <dgm:spPr/>
    </dgm:pt>
    <dgm:pt modelId="{573E36FA-9F1F-B142-9438-A1F7DA82F76F}" type="pres">
      <dgm:prSet presAssocID="{73F64012-7A94-0C43-B5E2-37E6B36E866E}" presName="sibTrans" presStyleLbl="sibTrans1D1" presStyleIdx="2" presStyleCnt="5"/>
      <dgm:spPr/>
    </dgm:pt>
    <dgm:pt modelId="{A4D3A2C1-418C-7C4F-84E3-6B9787EBE8B8}" type="pres">
      <dgm:prSet presAssocID="{73F64012-7A94-0C43-B5E2-37E6B36E866E}" presName="connectorText" presStyleLbl="sibTrans1D1" presStyleIdx="2" presStyleCnt="5"/>
      <dgm:spPr/>
    </dgm:pt>
    <dgm:pt modelId="{08DA1008-3F3C-5E4C-B2CD-11432A5DEE1B}" type="pres">
      <dgm:prSet presAssocID="{456CB2F0-8D43-1C46-8E8F-56FC9694C9FE}" presName="node" presStyleLbl="node1" presStyleIdx="3" presStyleCnt="6">
        <dgm:presLayoutVars>
          <dgm:bulletEnabled val="1"/>
        </dgm:presLayoutVars>
      </dgm:prSet>
      <dgm:spPr/>
    </dgm:pt>
    <dgm:pt modelId="{4076C4A7-A735-B743-A00A-D0FF30D50C8F}" type="pres">
      <dgm:prSet presAssocID="{82DAA17C-A6CE-534C-BE8A-823EED56E5ED}" presName="sibTrans" presStyleLbl="sibTrans1D1" presStyleIdx="3" presStyleCnt="5"/>
      <dgm:spPr/>
    </dgm:pt>
    <dgm:pt modelId="{50CE7527-FC1C-A64C-9EF9-03CDFCAF6243}" type="pres">
      <dgm:prSet presAssocID="{82DAA17C-A6CE-534C-BE8A-823EED56E5ED}" presName="connectorText" presStyleLbl="sibTrans1D1" presStyleIdx="3" presStyleCnt="5"/>
      <dgm:spPr/>
    </dgm:pt>
    <dgm:pt modelId="{85340FC7-4130-DF48-8ADA-29AB4EA54B38}" type="pres">
      <dgm:prSet presAssocID="{5323BE11-6E7D-B049-B264-CF8197F7CA2A}" presName="node" presStyleLbl="node1" presStyleIdx="4" presStyleCnt="6">
        <dgm:presLayoutVars>
          <dgm:bulletEnabled val="1"/>
        </dgm:presLayoutVars>
      </dgm:prSet>
      <dgm:spPr/>
    </dgm:pt>
    <dgm:pt modelId="{D4797D7E-4534-7D4E-816F-566D24B29AC9}" type="pres">
      <dgm:prSet presAssocID="{95F27B8D-523F-7145-9093-DC4815F18ED4}" presName="sibTrans" presStyleLbl="sibTrans1D1" presStyleIdx="4" presStyleCnt="5"/>
      <dgm:spPr/>
    </dgm:pt>
    <dgm:pt modelId="{F5E19B80-AFFF-DB4F-9ED8-F070FA3CD43B}" type="pres">
      <dgm:prSet presAssocID="{95F27B8D-523F-7145-9093-DC4815F18ED4}" presName="connectorText" presStyleLbl="sibTrans1D1" presStyleIdx="4" presStyleCnt="5"/>
      <dgm:spPr/>
    </dgm:pt>
    <dgm:pt modelId="{EB1F8BF5-79A2-E547-A415-38995F2BC956}" type="pres">
      <dgm:prSet presAssocID="{E7351E00-67CA-2940-BCDA-D8A1310B7099}" presName="node" presStyleLbl="node1" presStyleIdx="5" presStyleCnt="6" custLinFactNeighborY="847">
        <dgm:presLayoutVars>
          <dgm:bulletEnabled val="1"/>
        </dgm:presLayoutVars>
      </dgm:prSet>
      <dgm:spPr/>
    </dgm:pt>
  </dgm:ptLst>
  <dgm:cxnLst>
    <dgm:cxn modelId="{104A6105-CA24-BB40-96CD-F7AA79097469}" srcId="{4CBEC643-327B-C648-8ECC-9B7C88606089}" destId="{DAE97964-A4A7-C540-90BA-42422BD3D8B9}" srcOrd="1" destOrd="0" parTransId="{C0D7E2B1-47AC-F749-9F6C-2AE3DC5914BA}" sibTransId="{B21116A2-22AE-1546-A6CD-6428901DD37E}"/>
    <dgm:cxn modelId="{FD247A19-7EC9-264B-B888-AA5AB524EA70}" type="presOf" srcId="{03ECCB06-86C1-F644-AFD6-B63B8BC4D77E}" destId="{2D04A2A1-59D6-094B-BC04-9AF8BF170A45}" srcOrd="0" destOrd="0" presId="urn:microsoft.com/office/officeart/2016/7/layout/RepeatingBendingProcessNew"/>
    <dgm:cxn modelId="{75A7A51B-FD51-0E42-BBCA-8F220B91B379}" type="presOf" srcId="{DAE97964-A4A7-C540-90BA-42422BD3D8B9}" destId="{C92D43C1-9784-BF4F-958B-60219517A5A9}" srcOrd="0" destOrd="0" presId="urn:microsoft.com/office/officeart/2016/7/layout/RepeatingBendingProcessNew"/>
    <dgm:cxn modelId="{78A6CE22-D812-FE46-88D1-F41F46059C1F}" type="presOf" srcId="{3C5D2265-C5ED-7148-8DE3-2956CC2DBECD}" destId="{E7F6C36F-9E41-764A-B726-65D9CD691874}" srcOrd="1" destOrd="0" presId="urn:microsoft.com/office/officeart/2016/7/layout/RepeatingBendingProcessNew"/>
    <dgm:cxn modelId="{F686523C-41CF-F642-9DB9-521B48850EF9}" type="presOf" srcId="{82DAA17C-A6CE-534C-BE8A-823EED56E5ED}" destId="{50CE7527-FC1C-A64C-9EF9-03CDFCAF6243}" srcOrd="1" destOrd="0" presId="urn:microsoft.com/office/officeart/2016/7/layout/RepeatingBendingProcessNew"/>
    <dgm:cxn modelId="{83AB1E66-0BDD-7C4C-ADAB-77486C1CA917}" type="presOf" srcId="{5323BE11-6E7D-B049-B264-CF8197F7CA2A}" destId="{85340FC7-4130-DF48-8ADA-29AB4EA54B38}" srcOrd="0" destOrd="0" presId="urn:microsoft.com/office/officeart/2016/7/layout/RepeatingBendingProcessNew"/>
    <dgm:cxn modelId="{CB75A24E-8694-034F-88F0-DDE7232D6475}" type="presOf" srcId="{B21116A2-22AE-1546-A6CD-6428901DD37E}" destId="{FB3316A0-9D86-4440-B2E5-0C0D328AE6C2}" srcOrd="0" destOrd="0" presId="urn:microsoft.com/office/officeart/2016/7/layout/RepeatingBendingProcessNew"/>
    <dgm:cxn modelId="{8D2D0E56-62DB-7E48-A517-5E014359D292}" type="presOf" srcId="{C88BDE20-D6DF-CA43-A262-A895255783FA}" destId="{AAD38D58-5164-DD4E-955E-D3C0F9C70F5A}" srcOrd="0" destOrd="0" presId="urn:microsoft.com/office/officeart/2016/7/layout/RepeatingBendingProcessNew"/>
    <dgm:cxn modelId="{0287CA59-B881-5B48-81C3-B309A3014E02}" type="presOf" srcId="{95F27B8D-523F-7145-9093-DC4815F18ED4}" destId="{D4797D7E-4534-7D4E-816F-566D24B29AC9}" srcOrd="0" destOrd="0" presId="urn:microsoft.com/office/officeart/2016/7/layout/RepeatingBendingProcessNew"/>
    <dgm:cxn modelId="{3D93B98E-9795-0D47-A728-A71E77148304}" srcId="{4CBEC643-327B-C648-8ECC-9B7C88606089}" destId="{C88BDE20-D6DF-CA43-A262-A895255783FA}" srcOrd="0" destOrd="0" parTransId="{710C91F9-A6E1-CB47-906B-4F171F3D6FC8}" sibTransId="{3C5D2265-C5ED-7148-8DE3-2956CC2DBECD}"/>
    <dgm:cxn modelId="{8562568F-392C-AB40-B0D6-7AC7AA7F86F5}" type="presOf" srcId="{3C5D2265-C5ED-7148-8DE3-2956CC2DBECD}" destId="{16706FEB-28DF-F04B-9C60-1AE4A6BABD8C}" srcOrd="0" destOrd="0" presId="urn:microsoft.com/office/officeart/2016/7/layout/RepeatingBendingProcessNew"/>
    <dgm:cxn modelId="{F1DC9994-AF0C-974C-8CC0-8F9F1E809047}" srcId="{4CBEC643-327B-C648-8ECC-9B7C88606089}" destId="{E7351E00-67CA-2940-BCDA-D8A1310B7099}" srcOrd="5" destOrd="0" parTransId="{FF4CE893-ADB8-D447-886D-B2D8C9C5AFF1}" sibTransId="{CE589205-0793-5642-B66B-543EA93290F3}"/>
    <dgm:cxn modelId="{D8901EA6-0ED5-7E41-A826-4FF941E96252}" srcId="{4CBEC643-327B-C648-8ECC-9B7C88606089}" destId="{456CB2F0-8D43-1C46-8E8F-56FC9694C9FE}" srcOrd="3" destOrd="0" parTransId="{64ECF108-3835-194B-A18D-A5371E825A8B}" sibTransId="{82DAA17C-A6CE-534C-BE8A-823EED56E5ED}"/>
    <dgm:cxn modelId="{63873BAE-6FF0-7E48-91B3-77CD2513F587}" type="presOf" srcId="{456CB2F0-8D43-1C46-8E8F-56FC9694C9FE}" destId="{08DA1008-3F3C-5E4C-B2CD-11432A5DEE1B}" srcOrd="0" destOrd="0" presId="urn:microsoft.com/office/officeart/2016/7/layout/RepeatingBendingProcessNew"/>
    <dgm:cxn modelId="{070C2BB1-270C-9B4E-9B79-5FD9491035AE}" type="presOf" srcId="{82DAA17C-A6CE-534C-BE8A-823EED56E5ED}" destId="{4076C4A7-A735-B743-A00A-D0FF30D50C8F}" srcOrd="0" destOrd="0" presId="urn:microsoft.com/office/officeart/2016/7/layout/RepeatingBendingProcessNew"/>
    <dgm:cxn modelId="{03999CB4-EB93-9141-B37F-CC8A5910E9A7}" type="presOf" srcId="{B21116A2-22AE-1546-A6CD-6428901DD37E}" destId="{225C869E-FB5F-9843-97D1-C64C5314C506}" srcOrd="1" destOrd="0" presId="urn:microsoft.com/office/officeart/2016/7/layout/RepeatingBendingProcessNew"/>
    <dgm:cxn modelId="{BB0569D4-610A-D04C-827D-CF23B6ED6A3A}" type="presOf" srcId="{73F64012-7A94-0C43-B5E2-37E6B36E866E}" destId="{573E36FA-9F1F-B142-9438-A1F7DA82F76F}" srcOrd="0" destOrd="0" presId="urn:microsoft.com/office/officeart/2016/7/layout/RepeatingBendingProcessNew"/>
    <dgm:cxn modelId="{0DB792D6-4725-F841-B990-EC167EA142F4}" type="presOf" srcId="{95F27B8D-523F-7145-9093-DC4815F18ED4}" destId="{F5E19B80-AFFF-DB4F-9ED8-F070FA3CD43B}" srcOrd="1" destOrd="0" presId="urn:microsoft.com/office/officeart/2016/7/layout/RepeatingBendingProcessNew"/>
    <dgm:cxn modelId="{95A191D7-4E24-0F49-AFAE-A9EEEED0A0F9}" srcId="{4CBEC643-327B-C648-8ECC-9B7C88606089}" destId="{03ECCB06-86C1-F644-AFD6-B63B8BC4D77E}" srcOrd="2" destOrd="0" parTransId="{AA8AD08D-FDEB-8C49-9244-8A7F8B55D444}" sibTransId="{73F64012-7A94-0C43-B5E2-37E6B36E866E}"/>
    <dgm:cxn modelId="{86E230D8-D404-4A44-BC3A-686CEA2FF229}" type="presOf" srcId="{4CBEC643-327B-C648-8ECC-9B7C88606089}" destId="{922C99C6-7E2F-3D4A-A12C-180399C543F6}" srcOrd="0" destOrd="0" presId="urn:microsoft.com/office/officeart/2016/7/layout/RepeatingBendingProcessNew"/>
    <dgm:cxn modelId="{6D8915E7-CF3B-6E44-BDAC-109CF9A7542F}" type="presOf" srcId="{E7351E00-67CA-2940-BCDA-D8A1310B7099}" destId="{EB1F8BF5-79A2-E547-A415-38995F2BC956}" srcOrd="0" destOrd="0" presId="urn:microsoft.com/office/officeart/2016/7/layout/RepeatingBendingProcessNew"/>
    <dgm:cxn modelId="{0D4049E7-1DD9-3242-A50C-14FFB6200D38}" srcId="{4CBEC643-327B-C648-8ECC-9B7C88606089}" destId="{5323BE11-6E7D-B049-B264-CF8197F7CA2A}" srcOrd="4" destOrd="0" parTransId="{1B51BD3B-BE0A-3E4C-9845-AD7175C52670}" sibTransId="{95F27B8D-523F-7145-9093-DC4815F18ED4}"/>
    <dgm:cxn modelId="{F1CCC8EE-A42D-C44C-A2DD-A17601AE0611}" type="presOf" srcId="{73F64012-7A94-0C43-B5E2-37E6B36E866E}" destId="{A4D3A2C1-418C-7C4F-84E3-6B9787EBE8B8}" srcOrd="1" destOrd="0" presId="urn:microsoft.com/office/officeart/2016/7/layout/RepeatingBendingProcessNew"/>
    <dgm:cxn modelId="{BD89E705-6F13-4148-AD64-59B9C1C8D742}" type="presParOf" srcId="{922C99C6-7E2F-3D4A-A12C-180399C543F6}" destId="{AAD38D58-5164-DD4E-955E-D3C0F9C70F5A}" srcOrd="0" destOrd="0" presId="urn:microsoft.com/office/officeart/2016/7/layout/RepeatingBendingProcessNew"/>
    <dgm:cxn modelId="{CD77D692-F1D2-F848-B8AE-33129DE642E7}" type="presParOf" srcId="{922C99C6-7E2F-3D4A-A12C-180399C543F6}" destId="{16706FEB-28DF-F04B-9C60-1AE4A6BABD8C}" srcOrd="1" destOrd="0" presId="urn:microsoft.com/office/officeart/2016/7/layout/RepeatingBendingProcessNew"/>
    <dgm:cxn modelId="{BEBF988F-766D-2147-8E5C-6B06938D3556}" type="presParOf" srcId="{16706FEB-28DF-F04B-9C60-1AE4A6BABD8C}" destId="{E7F6C36F-9E41-764A-B726-65D9CD691874}" srcOrd="0" destOrd="0" presId="urn:microsoft.com/office/officeart/2016/7/layout/RepeatingBendingProcessNew"/>
    <dgm:cxn modelId="{7354872B-2AA9-2B4A-982D-E0AA5C745A85}" type="presParOf" srcId="{922C99C6-7E2F-3D4A-A12C-180399C543F6}" destId="{C92D43C1-9784-BF4F-958B-60219517A5A9}" srcOrd="2" destOrd="0" presId="urn:microsoft.com/office/officeart/2016/7/layout/RepeatingBendingProcessNew"/>
    <dgm:cxn modelId="{F0F557F5-35AC-8A4F-8C3F-750928C76BD4}" type="presParOf" srcId="{922C99C6-7E2F-3D4A-A12C-180399C543F6}" destId="{FB3316A0-9D86-4440-B2E5-0C0D328AE6C2}" srcOrd="3" destOrd="0" presId="urn:microsoft.com/office/officeart/2016/7/layout/RepeatingBendingProcessNew"/>
    <dgm:cxn modelId="{7FBDD143-DEC0-9541-871C-E019258BE210}" type="presParOf" srcId="{FB3316A0-9D86-4440-B2E5-0C0D328AE6C2}" destId="{225C869E-FB5F-9843-97D1-C64C5314C506}" srcOrd="0" destOrd="0" presId="urn:microsoft.com/office/officeart/2016/7/layout/RepeatingBendingProcessNew"/>
    <dgm:cxn modelId="{701D6563-656B-7442-A90A-CDC31CA3CA24}" type="presParOf" srcId="{922C99C6-7E2F-3D4A-A12C-180399C543F6}" destId="{2D04A2A1-59D6-094B-BC04-9AF8BF170A45}" srcOrd="4" destOrd="0" presId="urn:microsoft.com/office/officeart/2016/7/layout/RepeatingBendingProcessNew"/>
    <dgm:cxn modelId="{E3485C69-214B-AE43-BC20-D3C319919BF5}" type="presParOf" srcId="{922C99C6-7E2F-3D4A-A12C-180399C543F6}" destId="{573E36FA-9F1F-B142-9438-A1F7DA82F76F}" srcOrd="5" destOrd="0" presId="urn:microsoft.com/office/officeart/2016/7/layout/RepeatingBendingProcessNew"/>
    <dgm:cxn modelId="{8A55FE47-00E6-8446-8931-BE437E18DF4B}" type="presParOf" srcId="{573E36FA-9F1F-B142-9438-A1F7DA82F76F}" destId="{A4D3A2C1-418C-7C4F-84E3-6B9787EBE8B8}" srcOrd="0" destOrd="0" presId="urn:microsoft.com/office/officeart/2016/7/layout/RepeatingBendingProcessNew"/>
    <dgm:cxn modelId="{9AFEBD01-CF09-6044-B235-82361FBDC49A}" type="presParOf" srcId="{922C99C6-7E2F-3D4A-A12C-180399C543F6}" destId="{08DA1008-3F3C-5E4C-B2CD-11432A5DEE1B}" srcOrd="6" destOrd="0" presId="urn:microsoft.com/office/officeart/2016/7/layout/RepeatingBendingProcessNew"/>
    <dgm:cxn modelId="{7615A12E-D11D-D549-A2DF-1B5EBB36CDD6}" type="presParOf" srcId="{922C99C6-7E2F-3D4A-A12C-180399C543F6}" destId="{4076C4A7-A735-B743-A00A-D0FF30D50C8F}" srcOrd="7" destOrd="0" presId="urn:microsoft.com/office/officeart/2016/7/layout/RepeatingBendingProcessNew"/>
    <dgm:cxn modelId="{6A826E39-D0AD-5F42-A268-8F6A9191B209}" type="presParOf" srcId="{4076C4A7-A735-B743-A00A-D0FF30D50C8F}" destId="{50CE7527-FC1C-A64C-9EF9-03CDFCAF6243}" srcOrd="0" destOrd="0" presId="urn:microsoft.com/office/officeart/2016/7/layout/RepeatingBendingProcessNew"/>
    <dgm:cxn modelId="{8BACCD63-DC5D-B349-8ACE-1124DAE942B6}" type="presParOf" srcId="{922C99C6-7E2F-3D4A-A12C-180399C543F6}" destId="{85340FC7-4130-DF48-8ADA-29AB4EA54B38}" srcOrd="8" destOrd="0" presId="urn:microsoft.com/office/officeart/2016/7/layout/RepeatingBendingProcessNew"/>
    <dgm:cxn modelId="{FF533AFA-3C63-8B43-8541-B05C4F007EDA}" type="presParOf" srcId="{922C99C6-7E2F-3D4A-A12C-180399C543F6}" destId="{D4797D7E-4534-7D4E-816F-566D24B29AC9}" srcOrd="9" destOrd="0" presId="urn:microsoft.com/office/officeart/2016/7/layout/RepeatingBendingProcessNew"/>
    <dgm:cxn modelId="{04996D9A-054B-C242-A9E5-0AFC4065BBC2}" type="presParOf" srcId="{D4797D7E-4534-7D4E-816F-566D24B29AC9}" destId="{F5E19B80-AFFF-DB4F-9ED8-F070FA3CD43B}" srcOrd="0" destOrd="0" presId="urn:microsoft.com/office/officeart/2016/7/layout/RepeatingBendingProcessNew"/>
    <dgm:cxn modelId="{C37516F4-0F66-154A-B614-6AC97316B4B4}" type="presParOf" srcId="{922C99C6-7E2F-3D4A-A12C-180399C543F6}" destId="{EB1F8BF5-79A2-E547-A415-38995F2BC956}"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CBEC643-327B-C648-8ECC-9B7C88606089}" type="doc">
      <dgm:prSet loTypeId="urn:microsoft.com/office/officeart/2016/7/layout/RepeatingBendingProcessNew" loCatId="process" qsTypeId="urn:microsoft.com/office/officeart/2005/8/quickstyle/simple1" qsCatId="simple" csTypeId="urn:microsoft.com/office/officeart/2005/8/colors/accent0_3" csCatId="mainScheme" phldr="1"/>
      <dgm:spPr/>
      <dgm:t>
        <a:bodyPr/>
        <a:lstStyle/>
        <a:p>
          <a:endParaRPr lang="en-US"/>
        </a:p>
      </dgm:t>
    </dgm:pt>
    <dgm:pt modelId="{C88BDE20-D6DF-CA43-A262-A895255783FA}">
      <dgm:prSet custT="1"/>
      <dgm:spPr>
        <a:solidFill>
          <a:schemeClr val="accent1">
            <a:lumMod val="75000"/>
          </a:schemeClr>
        </a:solidFill>
      </dgm:spPr>
      <dgm:t>
        <a:bodyPr/>
        <a:lstStyle/>
        <a:p>
          <a:r>
            <a:rPr lang="en-US" sz="2000" dirty="0"/>
            <a:t>Complex Health Issues</a:t>
          </a:r>
        </a:p>
      </dgm:t>
    </dgm:pt>
    <dgm:pt modelId="{710C91F9-A6E1-CB47-906B-4F171F3D6FC8}" type="parTrans" cxnId="{3D93B98E-9795-0D47-A728-A71E77148304}">
      <dgm:prSet/>
      <dgm:spPr/>
      <dgm:t>
        <a:bodyPr/>
        <a:lstStyle/>
        <a:p>
          <a:endParaRPr lang="en-US"/>
        </a:p>
      </dgm:t>
    </dgm:pt>
    <dgm:pt modelId="{3C5D2265-C5ED-7148-8DE3-2956CC2DBECD}" type="sibTrans" cxnId="{3D93B98E-9795-0D47-A728-A71E77148304}">
      <dgm:prSet/>
      <dgm:spPr>
        <a:ln w="19050"/>
      </dgm:spPr>
      <dgm:t>
        <a:bodyPr/>
        <a:lstStyle/>
        <a:p>
          <a:endParaRPr lang="en-US"/>
        </a:p>
      </dgm:t>
    </dgm:pt>
    <dgm:pt modelId="{DAE97964-A4A7-C540-90BA-42422BD3D8B9}">
      <dgm:prSet custT="1"/>
      <dgm:spPr>
        <a:solidFill>
          <a:schemeClr val="accent1">
            <a:lumMod val="75000"/>
          </a:schemeClr>
        </a:solidFill>
      </dgm:spPr>
      <dgm:t>
        <a:bodyPr/>
        <a:lstStyle/>
        <a:p>
          <a:r>
            <a:rPr lang="en-US" sz="2000" dirty="0"/>
            <a:t>Complex Trauma</a:t>
          </a:r>
        </a:p>
      </dgm:t>
    </dgm:pt>
    <dgm:pt modelId="{C0D7E2B1-47AC-F749-9F6C-2AE3DC5914BA}" type="parTrans" cxnId="{104A6105-CA24-BB40-96CD-F7AA79097469}">
      <dgm:prSet/>
      <dgm:spPr/>
      <dgm:t>
        <a:bodyPr/>
        <a:lstStyle/>
        <a:p>
          <a:endParaRPr lang="en-US"/>
        </a:p>
      </dgm:t>
    </dgm:pt>
    <dgm:pt modelId="{B21116A2-22AE-1546-A6CD-6428901DD37E}" type="sibTrans" cxnId="{104A6105-CA24-BB40-96CD-F7AA79097469}">
      <dgm:prSet/>
      <dgm:spPr>
        <a:ln w="19050"/>
      </dgm:spPr>
      <dgm:t>
        <a:bodyPr/>
        <a:lstStyle/>
        <a:p>
          <a:endParaRPr lang="en-US"/>
        </a:p>
      </dgm:t>
    </dgm:pt>
    <dgm:pt modelId="{03ECCB06-86C1-F644-AFD6-B63B8BC4D77E}">
      <dgm:prSet custT="1"/>
      <dgm:spPr>
        <a:solidFill>
          <a:schemeClr val="accent1">
            <a:lumMod val="75000"/>
          </a:schemeClr>
        </a:solidFill>
      </dgm:spPr>
      <dgm:t>
        <a:bodyPr/>
        <a:lstStyle/>
        <a:p>
          <a:r>
            <a:rPr lang="en-US" sz="2000" dirty="0"/>
            <a:t>Thought Disorders</a:t>
          </a:r>
        </a:p>
      </dgm:t>
    </dgm:pt>
    <dgm:pt modelId="{AA8AD08D-FDEB-8C49-9244-8A7F8B55D444}" type="parTrans" cxnId="{95A191D7-4E24-0F49-AFAE-A9EEEED0A0F9}">
      <dgm:prSet/>
      <dgm:spPr/>
      <dgm:t>
        <a:bodyPr/>
        <a:lstStyle/>
        <a:p>
          <a:endParaRPr lang="en-US"/>
        </a:p>
      </dgm:t>
    </dgm:pt>
    <dgm:pt modelId="{73F64012-7A94-0C43-B5E2-37E6B36E866E}" type="sibTrans" cxnId="{95A191D7-4E24-0F49-AFAE-A9EEEED0A0F9}">
      <dgm:prSet/>
      <dgm:spPr>
        <a:ln w="19050"/>
      </dgm:spPr>
      <dgm:t>
        <a:bodyPr/>
        <a:lstStyle/>
        <a:p>
          <a:endParaRPr lang="en-US"/>
        </a:p>
      </dgm:t>
    </dgm:pt>
    <dgm:pt modelId="{456CB2F0-8D43-1C46-8E8F-56FC9694C9FE}">
      <dgm:prSet custT="1"/>
      <dgm:spPr>
        <a:solidFill>
          <a:schemeClr val="accent1">
            <a:lumMod val="75000"/>
          </a:schemeClr>
        </a:solidFill>
      </dgm:spPr>
      <dgm:t>
        <a:bodyPr/>
        <a:lstStyle/>
        <a:p>
          <a:r>
            <a:rPr lang="en-US" sz="2000" dirty="0"/>
            <a:t>Issues for which Hypnosis is Not Very Effective</a:t>
          </a:r>
        </a:p>
      </dgm:t>
    </dgm:pt>
    <dgm:pt modelId="{64ECF108-3835-194B-A18D-A5371E825A8B}" type="parTrans" cxnId="{D8901EA6-0ED5-7E41-A826-4FF941E96252}">
      <dgm:prSet/>
      <dgm:spPr/>
      <dgm:t>
        <a:bodyPr/>
        <a:lstStyle/>
        <a:p>
          <a:endParaRPr lang="en-US"/>
        </a:p>
      </dgm:t>
    </dgm:pt>
    <dgm:pt modelId="{82DAA17C-A6CE-534C-BE8A-823EED56E5ED}" type="sibTrans" cxnId="{D8901EA6-0ED5-7E41-A826-4FF941E96252}">
      <dgm:prSet/>
      <dgm:spPr>
        <a:ln w="19050"/>
      </dgm:spPr>
      <dgm:t>
        <a:bodyPr/>
        <a:lstStyle/>
        <a:p>
          <a:endParaRPr lang="en-US"/>
        </a:p>
      </dgm:t>
    </dgm:pt>
    <dgm:pt modelId="{5323BE11-6E7D-B049-B264-CF8197F7CA2A}">
      <dgm:prSet custT="1"/>
      <dgm:spPr>
        <a:solidFill>
          <a:schemeClr val="accent1">
            <a:lumMod val="75000"/>
          </a:schemeClr>
        </a:solidFill>
      </dgm:spPr>
      <dgm:t>
        <a:bodyPr/>
        <a:lstStyle/>
        <a:p>
          <a:r>
            <a:rPr lang="en-US" sz="2000" dirty="0"/>
            <a:t>Mental Health Diagnosis such as OCD/</a:t>
          </a:r>
          <a:r>
            <a:rPr lang="en-US" sz="2000" dirty="0" err="1"/>
            <a:t>Anorexa</a:t>
          </a:r>
          <a:endParaRPr lang="en-US" sz="2000" dirty="0"/>
        </a:p>
      </dgm:t>
    </dgm:pt>
    <dgm:pt modelId="{1B51BD3B-BE0A-3E4C-9845-AD7175C52670}" type="parTrans" cxnId="{0D4049E7-1DD9-3242-A50C-14FFB6200D38}">
      <dgm:prSet/>
      <dgm:spPr/>
      <dgm:t>
        <a:bodyPr/>
        <a:lstStyle/>
        <a:p>
          <a:endParaRPr lang="en-US"/>
        </a:p>
      </dgm:t>
    </dgm:pt>
    <dgm:pt modelId="{95F27B8D-523F-7145-9093-DC4815F18ED4}" type="sibTrans" cxnId="{0D4049E7-1DD9-3242-A50C-14FFB6200D38}">
      <dgm:prSet/>
      <dgm:spPr>
        <a:ln w="19050"/>
      </dgm:spPr>
      <dgm:t>
        <a:bodyPr/>
        <a:lstStyle/>
        <a:p>
          <a:endParaRPr lang="en-US"/>
        </a:p>
      </dgm:t>
    </dgm:pt>
    <dgm:pt modelId="{E7351E00-67CA-2940-BCDA-D8A1310B7099}">
      <dgm:prSet custT="1"/>
      <dgm:spPr>
        <a:solidFill>
          <a:schemeClr val="accent1">
            <a:lumMod val="75000"/>
          </a:schemeClr>
        </a:solidFill>
      </dgm:spPr>
      <dgm:t>
        <a:bodyPr/>
        <a:lstStyle/>
        <a:p>
          <a:r>
            <a:rPr lang="en-US" sz="2000" dirty="0"/>
            <a:t>Medical Collaboration Needed</a:t>
          </a:r>
        </a:p>
      </dgm:t>
    </dgm:pt>
    <dgm:pt modelId="{FF4CE893-ADB8-D447-886D-B2D8C9C5AFF1}" type="parTrans" cxnId="{F1DC9994-AF0C-974C-8CC0-8F9F1E809047}">
      <dgm:prSet/>
      <dgm:spPr/>
      <dgm:t>
        <a:bodyPr/>
        <a:lstStyle/>
        <a:p>
          <a:endParaRPr lang="en-US"/>
        </a:p>
      </dgm:t>
    </dgm:pt>
    <dgm:pt modelId="{CE589205-0793-5642-B66B-543EA93290F3}" type="sibTrans" cxnId="{F1DC9994-AF0C-974C-8CC0-8F9F1E809047}">
      <dgm:prSet/>
      <dgm:spPr/>
      <dgm:t>
        <a:bodyPr/>
        <a:lstStyle/>
        <a:p>
          <a:endParaRPr lang="en-US"/>
        </a:p>
      </dgm:t>
    </dgm:pt>
    <dgm:pt modelId="{922C99C6-7E2F-3D4A-A12C-180399C543F6}" type="pres">
      <dgm:prSet presAssocID="{4CBEC643-327B-C648-8ECC-9B7C88606089}" presName="Name0" presStyleCnt="0">
        <dgm:presLayoutVars>
          <dgm:dir/>
          <dgm:resizeHandles val="exact"/>
        </dgm:presLayoutVars>
      </dgm:prSet>
      <dgm:spPr/>
    </dgm:pt>
    <dgm:pt modelId="{AAD38D58-5164-DD4E-955E-D3C0F9C70F5A}" type="pres">
      <dgm:prSet presAssocID="{C88BDE20-D6DF-CA43-A262-A895255783FA}" presName="node" presStyleLbl="node1" presStyleIdx="0" presStyleCnt="6">
        <dgm:presLayoutVars>
          <dgm:bulletEnabled val="1"/>
        </dgm:presLayoutVars>
      </dgm:prSet>
      <dgm:spPr/>
    </dgm:pt>
    <dgm:pt modelId="{16706FEB-28DF-F04B-9C60-1AE4A6BABD8C}" type="pres">
      <dgm:prSet presAssocID="{3C5D2265-C5ED-7148-8DE3-2956CC2DBECD}" presName="sibTrans" presStyleLbl="sibTrans1D1" presStyleIdx="0" presStyleCnt="5"/>
      <dgm:spPr/>
    </dgm:pt>
    <dgm:pt modelId="{E7F6C36F-9E41-764A-B726-65D9CD691874}" type="pres">
      <dgm:prSet presAssocID="{3C5D2265-C5ED-7148-8DE3-2956CC2DBECD}" presName="connectorText" presStyleLbl="sibTrans1D1" presStyleIdx="0" presStyleCnt="5"/>
      <dgm:spPr/>
    </dgm:pt>
    <dgm:pt modelId="{C92D43C1-9784-BF4F-958B-60219517A5A9}" type="pres">
      <dgm:prSet presAssocID="{DAE97964-A4A7-C540-90BA-42422BD3D8B9}" presName="node" presStyleLbl="node1" presStyleIdx="1" presStyleCnt="6">
        <dgm:presLayoutVars>
          <dgm:bulletEnabled val="1"/>
        </dgm:presLayoutVars>
      </dgm:prSet>
      <dgm:spPr/>
    </dgm:pt>
    <dgm:pt modelId="{FB3316A0-9D86-4440-B2E5-0C0D328AE6C2}" type="pres">
      <dgm:prSet presAssocID="{B21116A2-22AE-1546-A6CD-6428901DD37E}" presName="sibTrans" presStyleLbl="sibTrans1D1" presStyleIdx="1" presStyleCnt="5"/>
      <dgm:spPr/>
    </dgm:pt>
    <dgm:pt modelId="{225C869E-FB5F-9843-97D1-C64C5314C506}" type="pres">
      <dgm:prSet presAssocID="{B21116A2-22AE-1546-A6CD-6428901DD37E}" presName="connectorText" presStyleLbl="sibTrans1D1" presStyleIdx="1" presStyleCnt="5"/>
      <dgm:spPr/>
    </dgm:pt>
    <dgm:pt modelId="{2D04A2A1-59D6-094B-BC04-9AF8BF170A45}" type="pres">
      <dgm:prSet presAssocID="{03ECCB06-86C1-F644-AFD6-B63B8BC4D77E}" presName="node" presStyleLbl="node1" presStyleIdx="2" presStyleCnt="6">
        <dgm:presLayoutVars>
          <dgm:bulletEnabled val="1"/>
        </dgm:presLayoutVars>
      </dgm:prSet>
      <dgm:spPr/>
    </dgm:pt>
    <dgm:pt modelId="{573E36FA-9F1F-B142-9438-A1F7DA82F76F}" type="pres">
      <dgm:prSet presAssocID="{73F64012-7A94-0C43-B5E2-37E6B36E866E}" presName="sibTrans" presStyleLbl="sibTrans1D1" presStyleIdx="2" presStyleCnt="5"/>
      <dgm:spPr/>
    </dgm:pt>
    <dgm:pt modelId="{A4D3A2C1-418C-7C4F-84E3-6B9787EBE8B8}" type="pres">
      <dgm:prSet presAssocID="{73F64012-7A94-0C43-B5E2-37E6B36E866E}" presName="connectorText" presStyleLbl="sibTrans1D1" presStyleIdx="2" presStyleCnt="5"/>
      <dgm:spPr/>
    </dgm:pt>
    <dgm:pt modelId="{08DA1008-3F3C-5E4C-B2CD-11432A5DEE1B}" type="pres">
      <dgm:prSet presAssocID="{456CB2F0-8D43-1C46-8E8F-56FC9694C9FE}" presName="node" presStyleLbl="node1" presStyleIdx="3" presStyleCnt="6">
        <dgm:presLayoutVars>
          <dgm:bulletEnabled val="1"/>
        </dgm:presLayoutVars>
      </dgm:prSet>
      <dgm:spPr/>
    </dgm:pt>
    <dgm:pt modelId="{4076C4A7-A735-B743-A00A-D0FF30D50C8F}" type="pres">
      <dgm:prSet presAssocID="{82DAA17C-A6CE-534C-BE8A-823EED56E5ED}" presName="sibTrans" presStyleLbl="sibTrans1D1" presStyleIdx="3" presStyleCnt="5"/>
      <dgm:spPr/>
    </dgm:pt>
    <dgm:pt modelId="{50CE7527-FC1C-A64C-9EF9-03CDFCAF6243}" type="pres">
      <dgm:prSet presAssocID="{82DAA17C-A6CE-534C-BE8A-823EED56E5ED}" presName="connectorText" presStyleLbl="sibTrans1D1" presStyleIdx="3" presStyleCnt="5"/>
      <dgm:spPr/>
    </dgm:pt>
    <dgm:pt modelId="{85340FC7-4130-DF48-8ADA-29AB4EA54B38}" type="pres">
      <dgm:prSet presAssocID="{5323BE11-6E7D-B049-B264-CF8197F7CA2A}" presName="node" presStyleLbl="node1" presStyleIdx="4" presStyleCnt="6">
        <dgm:presLayoutVars>
          <dgm:bulletEnabled val="1"/>
        </dgm:presLayoutVars>
      </dgm:prSet>
      <dgm:spPr/>
    </dgm:pt>
    <dgm:pt modelId="{D4797D7E-4534-7D4E-816F-566D24B29AC9}" type="pres">
      <dgm:prSet presAssocID="{95F27B8D-523F-7145-9093-DC4815F18ED4}" presName="sibTrans" presStyleLbl="sibTrans1D1" presStyleIdx="4" presStyleCnt="5"/>
      <dgm:spPr/>
    </dgm:pt>
    <dgm:pt modelId="{F5E19B80-AFFF-DB4F-9ED8-F070FA3CD43B}" type="pres">
      <dgm:prSet presAssocID="{95F27B8D-523F-7145-9093-DC4815F18ED4}" presName="connectorText" presStyleLbl="sibTrans1D1" presStyleIdx="4" presStyleCnt="5"/>
      <dgm:spPr/>
    </dgm:pt>
    <dgm:pt modelId="{EB1F8BF5-79A2-E547-A415-38995F2BC956}" type="pres">
      <dgm:prSet presAssocID="{E7351E00-67CA-2940-BCDA-D8A1310B7099}" presName="node" presStyleLbl="node1" presStyleIdx="5" presStyleCnt="6">
        <dgm:presLayoutVars>
          <dgm:bulletEnabled val="1"/>
        </dgm:presLayoutVars>
      </dgm:prSet>
      <dgm:spPr/>
    </dgm:pt>
  </dgm:ptLst>
  <dgm:cxnLst>
    <dgm:cxn modelId="{104A6105-CA24-BB40-96CD-F7AA79097469}" srcId="{4CBEC643-327B-C648-8ECC-9B7C88606089}" destId="{DAE97964-A4A7-C540-90BA-42422BD3D8B9}" srcOrd="1" destOrd="0" parTransId="{C0D7E2B1-47AC-F749-9F6C-2AE3DC5914BA}" sibTransId="{B21116A2-22AE-1546-A6CD-6428901DD37E}"/>
    <dgm:cxn modelId="{FD247A19-7EC9-264B-B888-AA5AB524EA70}" type="presOf" srcId="{03ECCB06-86C1-F644-AFD6-B63B8BC4D77E}" destId="{2D04A2A1-59D6-094B-BC04-9AF8BF170A45}" srcOrd="0" destOrd="0" presId="urn:microsoft.com/office/officeart/2016/7/layout/RepeatingBendingProcessNew"/>
    <dgm:cxn modelId="{75A7A51B-FD51-0E42-BBCA-8F220B91B379}" type="presOf" srcId="{DAE97964-A4A7-C540-90BA-42422BD3D8B9}" destId="{C92D43C1-9784-BF4F-958B-60219517A5A9}" srcOrd="0" destOrd="0" presId="urn:microsoft.com/office/officeart/2016/7/layout/RepeatingBendingProcessNew"/>
    <dgm:cxn modelId="{78A6CE22-D812-FE46-88D1-F41F46059C1F}" type="presOf" srcId="{3C5D2265-C5ED-7148-8DE3-2956CC2DBECD}" destId="{E7F6C36F-9E41-764A-B726-65D9CD691874}" srcOrd="1" destOrd="0" presId="urn:microsoft.com/office/officeart/2016/7/layout/RepeatingBendingProcessNew"/>
    <dgm:cxn modelId="{F686523C-41CF-F642-9DB9-521B48850EF9}" type="presOf" srcId="{82DAA17C-A6CE-534C-BE8A-823EED56E5ED}" destId="{50CE7527-FC1C-A64C-9EF9-03CDFCAF6243}" srcOrd="1" destOrd="0" presId="urn:microsoft.com/office/officeart/2016/7/layout/RepeatingBendingProcessNew"/>
    <dgm:cxn modelId="{83AB1E66-0BDD-7C4C-ADAB-77486C1CA917}" type="presOf" srcId="{5323BE11-6E7D-B049-B264-CF8197F7CA2A}" destId="{85340FC7-4130-DF48-8ADA-29AB4EA54B38}" srcOrd="0" destOrd="0" presId="urn:microsoft.com/office/officeart/2016/7/layout/RepeatingBendingProcessNew"/>
    <dgm:cxn modelId="{CB75A24E-8694-034F-88F0-DDE7232D6475}" type="presOf" srcId="{B21116A2-22AE-1546-A6CD-6428901DD37E}" destId="{FB3316A0-9D86-4440-B2E5-0C0D328AE6C2}" srcOrd="0" destOrd="0" presId="urn:microsoft.com/office/officeart/2016/7/layout/RepeatingBendingProcessNew"/>
    <dgm:cxn modelId="{8D2D0E56-62DB-7E48-A517-5E014359D292}" type="presOf" srcId="{C88BDE20-D6DF-CA43-A262-A895255783FA}" destId="{AAD38D58-5164-DD4E-955E-D3C0F9C70F5A}" srcOrd="0" destOrd="0" presId="urn:microsoft.com/office/officeart/2016/7/layout/RepeatingBendingProcessNew"/>
    <dgm:cxn modelId="{0287CA59-B881-5B48-81C3-B309A3014E02}" type="presOf" srcId="{95F27B8D-523F-7145-9093-DC4815F18ED4}" destId="{D4797D7E-4534-7D4E-816F-566D24B29AC9}" srcOrd="0" destOrd="0" presId="urn:microsoft.com/office/officeart/2016/7/layout/RepeatingBendingProcessNew"/>
    <dgm:cxn modelId="{3D93B98E-9795-0D47-A728-A71E77148304}" srcId="{4CBEC643-327B-C648-8ECC-9B7C88606089}" destId="{C88BDE20-D6DF-CA43-A262-A895255783FA}" srcOrd="0" destOrd="0" parTransId="{710C91F9-A6E1-CB47-906B-4F171F3D6FC8}" sibTransId="{3C5D2265-C5ED-7148-8DE3-2956CC2DBECD}"/>
    <dgm:cxn modelId="{8562568F-392C-AB40-B0D6-7AC7AA7F86F5}" type="presOf" srcId="{3C5D2265-C5ED-7148-8DE3-2956CC2DBECD}" destId="{16706FEB-28DF-F04B-9C60-1AE4A6BABD8C}" srcOrd="0" destOrd="0" presId="urn:microsoft.com/office/officeart/2016/7/layout/RepeatingBendingProcessNew"/>
    <dgm:cxn modelId="{F1DC9994-AF0C-974C-8CC0-8F9F1E809047}" srcId="{4CBEC643-327B-C648-8ECC-9B7C88606089}" destId="{E7351E00-67CA-2940-BCDA-D8A1310B7099}" srcOrd="5" destOrd="0" parTransId="{FF4CE893-ADB8-D447-886D-B2D8C9C5AFF1}" sibTransId="{CE589205-0793-5642-B66B-543EA93290F3}"/>
    <dgm:cxn modelId="{D8901EA6-0ED5-7E41-A826-4FF941E96252}" srcId="{4CBEC643-327B-C648-8ECC-9B7C88606089}" destId="{456CB2F0-8D43-1C46-8E8F-56FC9694C9FE}" srcOrd="3" destOrd="0" parTransId="{64ECF108-3835-194B-A18D-A5371E825A8B}" sibTransId="{82DAA17C-A6CE-534C-BE8A-823EED56E5ED}"/>
    <dgm:cxn modelId="{63873BAE-6FF0-7E48-91B3-77CD2513F587}" type="presOf" srcId="{456CB2F0-8D43-1C46-8E8F-56FC9694C9FE}" destId="{08DA1008-3F3C-5E4C-B2CD-11432A5DEE1B}" srcOrd="0" destOrd="0" presId="urn:microsoft.com/office/officeart/2016/7/layout/RepeatingBendingProcessNew"/>
    <dgm:cxn modelId="{070C2BB1-270C-9B4E-9B79-5FD9491035AE}" type="presOf" srcId="{82DAA17C-A6CE-534C-BE8A-823EED56E5ED}" destId="{4076C4A7-A735-B743-A00A-D0FF30D50C8F}" srcOrd="0" destOrd="0" presId="urn:microsoft.com/office/officeart/2016/7/layout/RepeatingBendingProcessNew"/>
    <dgm:cxn modelId="{03999CB4-EB93-9141-B37F-CC8A5910E9A7}" type="presOf" srcId="{B21116A2-22AE-1546-A6CD-6428901DD37E}" destId="{225C869E-FB5F-9843-97D1-C64C5314C506}" srcOrd="1" destOrd="0" presId="urn:microsoft.com/office/officeart/2016/7/layout/RepeatingBendingProcessNew"/>
    <dgm:cxn modelId="{BB0569D4-610A-D04C-827D-CF23B6ED6A3A}" type="presOf" srcId="{73F64012-7A94-0C43-B5E2-37E6B36E866E}" destId="{573E36FA-9F1F-B142-9438-A1F7DA82F76F}" srcOrd="0" destOrd="0" presId="urn:microsoft.com/office/officeart/2016/7/layout/RepeatingBendingProcessNew"/>
    <dgm:cxn modelId="{0DB792D6-4725-F841-B990-EC167EA142F4}" type="presOf" srcId="{95F27B8D-523F-7145-9093-DC4815F18ED4}" destId="{F5E19B80-AFFF-DB4F-9ED8-F070FA3CD43B}" srcOrd="1" destOrd="0" presId="urn:microsoft.com/office/officeart/2016/7/layout/RepeatingBendingProcessNew"/>
    <dgm:cxn modelId="{95A191D7-4E24-0F49-AFAE-A9EEEED0A0F9}" srcId="{4CBEC643-327B-C648-8ECC-9B7C88606089}" destId="{03ECCB06-86C1-F644-AFD6-B63B8BC4D77E}" srcOrd="2" destOrd="0" parTransId="{AA8AD08D-FDEB-8C49-9244-8A7F8B55D444}" sibTransId="{73F64012-7A94-0C43-B5E2-37E6B36E866E}"/>
    <dgm:cxn modelId="{86E230D8-D404-4A44-BC3A-686CEA2FF229}" type="presOf" srcId="{4CBEC643-327B-C648-8ECC-9B7C88606089}" destId="{922C99C6-7E2F-3D4A-A12C-180399C543F6}" srcOrd="0" destOrd="0" presId="urn:microsoft.com/office/officeart/2016/7/layout/RepeatingBendingProcessNew"/>
    <dgm:cxn modelId="{6D8915E7-CF3B-6E44-BDAC-109CF9A7542F}" type="presOf" srcId="{E7351E00-67CA-2940-BCDA-D8A1310B7099}" destId="{EB1F8BF5-79A2-E547-A415-38995F2BC956}" srcOrd="0" destOrd="0" presId="urn:microsoft.com/office/officeart/2016/7/layout/RepeatingBendingProcessNew"/>
    <dgm:cxn modelId="{0D4049E7-1DD9-3242-A50C-14FFB6200D38}" srcId="{4CBEC643-327B-C648-8ECC-9B7C88606089}" destId="{5323BE11-6E7D-B049-B264-CF8197F7CA2A}" srcOrd="4" destOrd="0" parTransId="{1B51BD3B-BE0A-3E4C-9845-AD7175C52670}" sibTransId="{95F27B8D-523F-7145-9093-DC4815F18ED4}"/>
    <dgm:cxn modelId="{F1CCC8EE-A42D-C44C-A2DD-A17601AE0611}" type="presOf" srcId="{73F64012-7A94-0C43-B5E2-37E6B36E866E}" destId="{A4D3A2C1-418C-7C4F-84E3-6B9787EBE8B8}" srcOrd="1" destOrd="0" presId="urn:microsoft.com/office/officeart/2016/7/layout/RepeatingBendingProcessNew"/>
    <dgm:cxn modelId="{BD89E705-6F13-4148-AD64-59B9C1C8D742}" type="presParOf" srcId="{922C99C6-7E2F-3D4A-A12C-180399C543F6}" destId="{AAD38D58-5164-DD4E-955E-D3C0F9C70F5A}" srcOrd="0" destOrd="0" presId="urn:microsoft.com/office/officeart/2016/7/layout/RepeatingBendingProcessNew"/>
    <dgm:cxn modelId="{CD77D692-F1D2-F848-B8AE-33129DE642E7}" type="presParOf" srcId="{922C99C6-7E2F-3D4A-A12C-180399C543F6}" destId="{16706FEB-28DF-F04B-9C60-1AE4A6BABD8C}" srcOrd="1" destOrd="0" presId="urn:microsoft.com/office/officeart/2016/7/layout/RepeatingBendingProcessNew"/>
    <dgm:cxn modelId="{BEBF988F-766D-2147-8E5C-6B06938D3556}" type="presParOf" srcId="{16706FEB-28DF-F04B-9C60-1AE4A6BABD8C}" destId="{E7F6C36F-9E41-764A-B726-65D9CD691874}" srcOrd="0" destOrd="0" presId="urn:microsoft.com/office/officeart/2016/7/layout/RepeatingBendingProcessNew"/>
    <dgm:cxn modelId="{7354872B-2AA9-2B4A-982D-E0AA5C745A85}" type="presParOf" srcId="{922C99C6-7E2F-3D4A-A12C-180399C543F6}" destId="{C92D43C1-9784-BF4F-958B-60219517A5A9}" srcOrd="2" destOrd="0" presId="urn:microsoft.com/office/officeart/2016/7/layout/RepeatingBendingProcessNew"/>
    <dgm:cxn modelId="{F0F557F5-35AC-8A4F-8C3F-750928C76BD4}" type="presParOf" srcId="{922C99C6-7E2F-3D4A-A12C-180399C543F6}" destId="{FB3316A0-9D86-4440-B2E5-0C0D328AE6C2}" srcOrd="3" destOrd="0" presId="urn:microsoft.com/office/officeart/2016/7/layout/RepeatingBendingProcessNew"/>
    <dgm:cxn modelId="{7FBDD143-DEC0-9541-871C-E019258BE210}" type="presParOf" srcId="{FB3316A0-9D86-4440-B2E5-0C0D328AE6C2}" destId="{225C869E-FB5F-9843-97D1-C64C5314C506}" srcOrd="0" destOrd="0" presId="urn:microsoft.com/office/officeart/2016/7/layout/RepeatingBendingProcessNew"/>
    <dgm:cxn modelId="{701D6563-656B-7442-A90A-CDC31CA3CA24}" type="presParOf" srcId="{922C99C6-7E2F-3D4A-A12C-180399C543F6}" destId="{2D04A2A1-59D6-094B-BC04-9AF8BF170A45}" srcOrd="4" destOrd="0" presId="urn:microsoft.com/office/officeart/2016/7/layout/RepeatingBendingProcessNew"/>
    <dgm:cxn modelId="{E3485C69-214B-AE43-BC20-D3C319919BF5}" type="presParOf" srcId="{922C99C6-7E2F-3D4A-A12C-180399C543F6}" destId="{573E36FA-9F1F-B142-9438-A1F7DA82F76F}" srcOrd="5" destOrd="0" presId="urn:microsoft.com/office/officeart/2016/7/layout/RepeatingBendingProcessNew"/>
    <dgm:cxn modelId="{8A55FE47-00E6-8446-8931-BE437E18DF4B}" type="presParOf" srcId="{573E36FA-9F1F-B142-9438-A1F7DA82F76F}" destId="{A4D3A2C1-418C-7C4F-84E3-6B9787EBE8B8}" srcOrd="0" destOrd="0" presId="urn:microsoft.com/office/officeart/2016/7/layout/RepeatingBendingProcessNew"/>
    <dgm:cxn modelId="{9AFEBD01-CF09-6044-B235-82361FBDC49A}" type="presParOf" srcId="{922C99C6-7E2F-3D4A-A12C-180399C543F6}" destId="{08DA1008-3F3C-5E4C-B2CD-11432A5DEE1B}" srcOrd="6" destOrd="0" presId="urn:microsoft.com/office/officeart/2016/7/layout/RepeatingBendingProcessNew"/>
    <dgm:cxn modelId="{7615A12E-D11D-D549-A2DF-1B5EBB36CDD6}" type="presParOf" srcId="{922C99C6-7E2F-3D4A-A12C-180399C543F6}" destId="{4076C4A7-A735-B743-A00A-D0FF30D50C8F}" srcOrd="7" destOrd="0" presId="urn:microsoft.com/office/officeart/2016/7/layout/RepeatingBendingProcessNew"/>
    <dgm:cxn modelId="{6A826E39-D0AD-5F42-A268-8F6A9191B209}" type="presParOf" srcId="{4076C4A7-A735-B743-A00A-D0FF30D50C8F}" destId="{50CE7527-FC1C-A64C-9EF9-03CDFCAF6243}" srcOrd="0" destOrd="0" presId="urn:microsoft.com/office/officeart/2016/7/layout/RepeatingBendingProcessNew"/>
    <dgm:cxn modelId="{8BACCD63-DC5D-B349-8ACE-1124DAE942B6}" type="presParOf" srcId="{922C99C6-7E2F-3D4A-A12C-180399C543F6}" destId="{85340FC7-4130-DF48-8ADA-29AB4EA54B38}" srcOrd="8" destOrd="0" presId="urn:microsoft.com/office/officeart/2016/7/layout/RepeatingBendingProcessNew"/>
    <dgm:cxn modelId="{FF533AFA-3C63-8B43-8541-B05C4F007EDA}" type="presParOf" srcId="{922C99C6-7E2F-3D4A-A12C-180399C543F6}" destId="{D4797D7E-4534-7D4E-816F-566D24B29AC9}" srcOrd="9" destOrd="0" presId="urn:microsoft.com/office/officeart/2016/7/layout/RepeatingBendingProcessNew"/>
    <dgm:cxn modelId="{04996D9A-054B-C242-A9E5-0AFC4065BBC2}" type="presParOf" srcId="{D4797D7E-4534-7D4E-816F-566D24B29AC9}" destId="{F5E19B80-AFFF-DB4F-9ED8-F070FA3CD43B}" srcOrd="0" destOrd="0" presId="urn:microsoft.com/office/officeart/2016/7/layout/RepeatingBendingProcessNew"/>
    <dgm:cxn modelId="{C37516F4-0F66-154A-B614-6AC97316B4B4}" type="presParOf" srcId="{922C99C6-7E2F-3D4A-A12C-180399C543F6}" destId="{EB1F8BF5-79A2-E547-A415-38995F2BC956}"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E9A0DE8-8D43-43E5-8B28-1488BE7E92D6}"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BAC317F2-BE8E-4875-82B6-BDBA6779FA30}">
      <dgm:prSet/>
      <dgm:spPr/>
      <dgm:t>
        <a:bodyPr/>
        <a:lstStyle/>
        <a:p>
          <a:r>
            <a:rPr lang="en-US"/>
            <a:t>What Do You Notice in Your Assessment?</a:t>
          </a:r>
        </a:p>
      </dgm:t>
    </dgm:pt>
    <dgm:pt modelId="{50D4168E-2C57-4790-B578-8B9175DCC118}" type="parTrans" cxnId="{97CEBC0F-0AF2-4396-8D2B-A7825ECFA599}">
      <dgm:prSet/>
      <dgm:spPr/>
      <dgm:t>
        <a:bodyPr/>
        <a:lstStyle/>
        <a:p>
          <a:endParaRPr lang="en-US"/>
        </a:p>
      </dgm:t>
    </dgm:pt>
    <dgm:pt modelId="{B3B0BA78-5D9B-4E7D-9CE5-2EF7CC9989C2}" type="sibTrans" cxnId="{97CEBC0F-0AF2-4396-8D2B-A7825ECFA599}">
      <dgm:prSet/>
      <dgm:spPr/>
      <dgm:t>
        <a:bodyPr/>
        <a:lstStyle/>
        <a:p>
          <a:endParaRPr lang="en-US"/>
        </a:p>
      </dgm:t>
    </dgm:pt>
    <dgm:pt modelId="{CCD13F96-D557-478A-AA60-26072AF0FD37}">
      <dgm:prSet/>
      <dgm:spPr/>
      <dgm:t>
        <a:bodyPr/>
        <a:lstStyle/>
        <a:p>
          <a:r>
            <a:rPr lang="en-US"/>
            <a:t>What Hypnotic Goals Fit the Symptoms?</a:t>
          </a:r>
        </a:p>
      </dgm:t>
    </dgm:pt>
    <dgm:pt modelId="{4B7DF048-5165-447E-9C4C-816CB49381C4}" type="parTrans" cxnId="{7DCA17AF-3A3B-4442-A47F-B09DD2BFA0D9}">
      <dgm:prSet/>
      <dgm:spPr/>
      <dgm:t>
        <a:bodyPr/>
        <a:lstStyle/>
        <a:p>
          <a:endParaRPr lang="en-US"/>
        </a:p>
      </dgm:t>
    </dgm:pt>
    <dgm:pt modelId="{20121245-B0C1-4D49-9383-FEAE38CFF173}" type="sibTrans" cxnId="{7DCA17AF-3A3B-4442-A47F-B09DD2BFA0D9}">
      <dgm:prSet/>
      <dgm:spPr/>
      <dgm:t>
        <a:bodyPr/>
        <a:lstStyle/>
        <a:p>
          <a:endParaRPr lang="en-US"/>
        </a:p>
      </dgm:t>
    </dgm:pt>
    <dgm:pt modelId="{79FF44F3-DF5E-42B7-9994-B2877EFC048F}">
      <dgm:prSet/>
      <dgm:spPr/>
      <dgm:t>
        <a:bodyPr/>
        <a:lstStyle/>
        <a:p>
          <a:r>
            <a:rPr lang="en-US"/>
            <a:t>What Does this Person Want to Change?</a:t>
          </a:r>
        </a:p>
      </dgm:t>
    </dgm:pt>
    <dgm:pt modelId="{11D0AC17-8278-4D94-8402-24A3EC56ACFF}" type="parTrans" cxnId="{97EB3686-98C2-44EA-8B86-9E1EE1DA2D43}">
      <dgm:prSet/>
      <dgm:spPr/>
      <dgm:t>
        <a:bodyPr/>
        <a:lstStyle/>
        <a:p>
          <a:endParaRPr lang="en-US"/>
        </a:p>
      </dgm:t>
    </dgm:pt>
    <dgm:pt modelId="{6D90D53B-FE44-45D1-A2C8-46211882366E}" type="sibTrans" cxnId="{97EB3686-98C2-44EA-8B86-9E1EE1DA2D43}">
      <dgm:prSet/>
      <dgm:spPr/>
      <dgm:t>
        <a:bodyPr/>
        <a:lstStyle/>
        <a:p>
          <a:endParaRPr lang="en-US"/>
        </a:p>
      </dgm:t>
    </dgm:pt>
    <dgm:pt modelId="{778A8F01-B966-4DFC-AB33-534E4F946467}">
      <dgm:prSet/>
      <dgm:spPr/>
      <dgm:t>
        <a:bodyPr/>
        <a:lstStyle/>
        <a:p>
          <a:r>
            <a:rPr lang="en-US" dirty="0"/>
            <a:t>What are the Client’s Modalities?</a:t>
          </a:r>
        </a:p>
      </dgm:t>
    </dgm:pt>
    <dgm:pt modelId="{B7C86DBF-DBA7-4A42-91AF-331996427CFF}" type="parTrans" cxnId="{A6EC88C7-DB8A-4492-8785-DC9B2B960629}">
      <dgm:prSet/>
      <dgm:spPr/>
      <dgm:t>
        <a:bodyPr/>
        <a:lstStyle/>
        <a:p>
          <a:endParaRPr lang="en-US"/>
        </a:p>
      </dgm:t>
    </dgm:pt>
    <dgm:pt modelId="{3C8ACF36-4C4D-456A-96E7-FE15848E8E44}" type="sibTrans" cxnId="{A6EC88C7-DB8A-4492-8785-DC9B2B960629}">
      <dgm:prSet/>
      <dgm:spPr/>
      <dgm:t>
        <a:bodyPr/>
        <a:lstStyle/>
        <a:p>
          <a:endParaRPr lang="en-US"/>
        </a:p>
      </dgm:t>
    </dgm:pt>
    <dgm:pt modelId="{3EF60650-5CDB-46E8-AE65-5CA5ED6F3D2B}">
      <dgm:prSet/>
      <dgm:spPr/>
      <dgm:t>
        <a:bodyPr/>
        <a:lstStyle/>
        <a:p>
          <a:r>
            <a:rPr lang="en-US"/>
            <a:t>Utilize the Client’s World </a:t>
          </a:r>
        </a:p>
      </dgm:t>
    </dgm:pt>
    <dgm:pt modelId="{56616EBF-D9F7-49AF-95A4-B5D14D2C08F7}" type="parTrans" cxnId="{6C1B525F-566D-4C71-8769-38EF44242A98}">
      <dgm:prSet/>
      <dgm:spPr/>
      <dgm:t>
        <a:bodyPr/>
        <a:lstStyle/>
        <a:p>
          <a:endParaRPr lang="en-US"/>
        </a:p>
      </dgm:t>
    </dgm:pt>
    <dgm:pt modelId="{5DFFE807-8229-4F49-94D5-E803E7AC6755}" type="sibTrans" cxnId="{6C1B525F-566D-4C71-8769-38EF44242A98}">
      <dgm:prSet/>
      <dgm:spPr/>
      <dgm:t>
        <a:bodyPr/>
        <a:lstStyle/>
        <a:p>
          <a:endParaRPr lang="en-US"/>
        </a:p>
      </dgm:t>
    </dgm:pt>
    <dgm:pt modelId="{6BEFCCBB-6880-4112-AE71-2874F8EF21B2}">
      <dgm:prSet/>
      <dgm:spPr/>
      <dgm:t>
        <a:bodyPr/>
        <a:lstStyle/>
        <a:p>
          <a:r>
            <a:rPr lang="en-US"/>
            <a:t>What Hypnotic Phenomena Might Be Useful?</a:t>
          </a:r>
        </a:p>
      </dgm:t>
    </dgm:pt>
    <dgm:pt modelId="{9CCB4B49-81EB-4315-896B-18ACB8C207CC}" type="parTrans" cxnId="{A0940FA7-2161-496D-9285-B767DA2C8EB1}">
      <dgm:prSet/>
      <dgm:spPr/>
      <dgm:t>
        <a:bodyPr/>
        <a:lstStyle/>
        <a:p>
          <a:endParaRPr lang="en-US"/>
        </a:p>
      </dgm:t>
    </dgm:pt>
    <dgm:pt modelId="{A3A177FF-2C64-49A7-A963-114CB2B72258}" type="sibTrans" cxnId="{A0940FA7-2161-496D-9285-B767DA2C8EB1}">
      <dgm:prSet/>
      <dgm:spPr/>
      <dgm:t>
        <a:bodyPr/>
        <a:lstStyle/>
        <a:p>
          <a:endParaRPr lang="en-US"/>
        </a:p>
      </dgm:t>
    </dgm:pt>
    <dgm:pt modelId="{BF16444F-BA49-4AF9-B0E3-89E0D7F3ED38}">
      <dgm:prSet/>
      <dgm:spPr/>
      <dgm:t>
        <a:bodyPr/>
        <a:lstStyle/>
        <a:p>
          <a:r>
            <a:rPr lang="en-US"/>
            <a:t>After A Hypnotic Experience</a:t>
          </a:r>
        </a:p>
      </dgm:t>
    </dgm:pt>
    <dgm:pt modelId="{E0C24B00-87C1-4CDF-80A1-65CFAFCA1BFB}" type="parTrans" cxnId="{B29E25EA-0608-4EC0-86F5-37963BFA171F}">
      <dgm:prSet/>
      <dgm:spPr/>
      <dgm:t>
        <a:bodyPr/>
        <a:lstStyle/>
        <a:p>
          <a:endParaRPr lang="en-US"/>
        </a:p>
      </dgm:t>
    </dgm:pt>
    <dgm:pt modelId="{3F158128-FFE0-4741-8161-26C8E07906C7}" type="sibTrans" cxnId="{B29E25EA-0608-4EC0-86F5-37963BFA171F}">
      <dgm:prSet/>
      <dgm:spPr/>
      <dgm:t>
        <a:bodyPr/>
        <a:lstStyle/>
        <a:p>
          <a:endParaRPr lang="en-US"/>
        </a:p>
      </dgm:t>
    </dgm:pt>
    <dgm:pt modelId="{4D6FDC7E-F6F8-7048-AA0E-1E5D1C7A8F7A}" type="pres">
      <dgm:prSet presAssocID="{3E9A0DE8-8D43-43E5-8B28-1488BE7E92D6}" presName="vert0" presStyleCnt="0">
        <dgm:presLayoutVars>
          <dgm:dir/>
          <dgm:animOne val="branch"/>
          <dgm:animLvl val="lvl"/>
        </dgm:presLayoutVars>
      </dgm:prSet>
      <dgm:spPr/>
    </dgm:pt>
    <dgm:pt modelId="{0BF48526-63F8-DB42-966A-0FA665ED1B85}" type="pres">
      <dgm:prSet presAssocID="{BAC317F2-BE8E-4875-82B6-BDBA6779FA30}" presName="thickLine" presStyleLbl="alignNode1" presStyleIdx="0" presStyleCnt="7"/>
      <dgm:spPr/>
    </dgm:pt>
    <dgm:pt modelId="{C2B990DB-5D18-BA4A-A2CF-49EBD744A736}" type="pres">
      <dgm:prSet presAssocID="{BAC317F2-BE8E-4875-82B6-BDBA6779FA30}" presName="horz1" presStyleCnt="0"/>
      <dgm:spPr/>
    </dgm:pt>
    <dgm:pt modelId="{48AB2DE2-15CB-6E49-8AB3-08D933590C76}" type="pres">
      <dgm:prSet presAssocID="{BAC317F2-BE8E-4875-82B6-BDBA6779FA30}" presName="tx1" presStyleLbl="revTx" presStyleIdx="0" presStyleCnt="7"/>
      <dgm:spPr/>
    </dgm:pt>
    <dgm:pt modelId="{C3597F22-F7D3-7F47-AE67-0E9B43411F20}" type="pres">
      <dgm:prSet presAssocID="{BAC317F2-BE8E-4875-82B6-BDBA6779FA30}" presName="vert1" presStyleCnt="0"/>
      <dgm:spPr/>
    </dgm:pt>
    <dgm:pt modelId="{ADF33AE6-C4F1-8A48-8B5E-E8CD7C41CAA9}" type="pres">
      <dgm:prSet presAssocID="{CCD13F96-D557-478A-AA60-26072AF0FD37}" presName="thickLine" presStyleLbl="alignNode1" presStyleIdx="1" presStyleCnt="7"/>
      <dgm:spPr/>
    </dgm:pt>
    <dgm:pt modelId="{5380BD9F-4769-9540-A332-CFEF2D384D00}" type="pres">
      <dgm:prSet presAssocID="{CCD13F96-D557-478A-AA60-26072AF0FD37}" presName="horz1" presStyleCnt="0"/>
      <dgm:spPr/>
    </dgm:pt>
    <dgm:pt modelId="{A53A1C22-7813-8E42-ACF7-C99FA029BE7C}" type="pres">
      <dgm:prSet presAssocID="{CCD13F96-D557-478A-AA60-26072AF0FD37}" presName="tx1" presStyleLbl="revTx" presStyleIdx="1" presStyleCnt="7"/>
      <dgm:spPr/>
    </dgm:pt>
    <dgm:pt modelId="{99C94A50-3E19-E646-AFE2-D6974B42B70A}" type="pres">
      <dgm:prSet presAssocID="{CCD13F96-D557-478A-AA60-26072AF0FD37}" presName="vert1" presStyleCnt="0"/>
      <dgm:spPr/>
    </dgm:pt>
    <dgm:pt modelId="{D5813643-4A66-7249-B736-0A164B875860}" type="pres">
      <dgm:prSet presAssocID="{79FF44F3-DF5E-42B7-9994-B2877EFC048F}" presName="thickLine" presStyleLbl="alignNode1" presStyleIdx="2" presStyleCnt="7"/>
      <dgm:spPr/>
    </dgm:pt>
    <dgm:pt modelId="{5A86C153-6255-8449-8C92-340891D22744}" type="pres">
      <dgm:prSet presAssocID="{79FF44F3-DF5E-42B7-9994-B2877EFC048F}" presName="horz1" presStyleCnt="0"/>
      <dgm:spPr/>
    </dgm:pt>
    <dgm:pt modelId="{F7F0B70D-1BF8-6E4A-A531-56EA9CC3D33C}" type="pres">
      <dgm:prSet presAssocID="{79FF44F3-DF5E-42B7-9994-B2877EFC048F}" presName="tx1" presStyleLbl="revTx" presStyleIdx="2" presStyleCnt="7"/>
      <dgm:spPr/>
    </dgm:pt>
    <dgm:pt modelId="{4F7F8B94-DA1E-EC4B-A0A7-7405E1539E24}" type="pres">
      <dgm:prSet presAssocID="{79FF44F3-DF5E-42B7-9994-B2877EFC048F}" presName="vert1" presStyleCnt="0"/>
      <dgm:spPr/>
    </dgm:pt>
    <dgm:pt modelId="{D35AAE80-C9F4-5741-AB4B-A11404357BD9}" type="pres">
      <dgm:prSet presAssocID="{778A8F01-B966-4DFC-AB33-534E4F946467}" presName="thickLine" presStyleLbl="alignNode1" presStyleIdx="3" presStyleCnt="7"/>
      <dgm:spPr/>
    </dgm:pt>
    <dgm:pt modelId="{AE208E6A-AA1E-9645-B99C-A0C19B853E37}" type="pres">
      <dgm:prSet presAssocID="{778A8F01-B966-4DFC-AB33-534E4F946467}" presName="horz1" presStyleCnt="0"/>
      <dgm:spPr/>
    </dgm:pt>
    <dgm:pt modelId="{52F78FFC-0D6C-294D-AFA7-5A5A66F90F7D}" type="pres">
      <dgm:prSet presAssocID="{778A8F01-B966-4DFC-AB33-534E4F946467}" presName="tx1" presStyleLbl="revTx" presStyleIdx="3" presStyleCnt="7"/>
      <dgm:spPr/>
    </dgm:pt>
    <dgm:pt modelId="{02448553-19A9-2848-A7F3-D0CB1BFAE5F0}" type="pres">
      <dgm:prSet presAssocID="{778A8F01-B966-4DFC-AB33-534E4F946467}" presName="vert1" presStyleCnt="0"/>
      <dgm:spPr/>
    </dgm:pt>
    <dgm:pt modelId="{CACECB05-AB80-364B-90DC-6B3827177506}" type="pres">
      <dgm:prSet presAssocID="{3EF60650-5CDB-46E8-AE65-5CA5ED6F3D2B}" presName="thickLine" presStyleLbl="alignNode1" presStyleIdx="4" presStyleCnt="7"/>
      <dgm:spPr/>
    </dgm:pt>
    <dgm:pt modelId="{406BBCD1-A255-3046-8CFC-E51675934230}" type="pres">
      <dgm:prSet presAssocID="{3EF60650-5CDB-46E8-AE65-5CA5ED6F3D2B}" presName="horz1" presStyleCnt="0"/>
      <dgm:spPr/>
    </dgm:pt>
    <dgm:pt modelId="{A1776183-97A5-E147-912E-2F3C273FF3F5}" type="pres">
      <dgm:prSet presAssocID="{3EF60650-5CDB-46E8-AE65-5CA5ED6F3D2B}" presName="tx1" presStyleLbl="revTx" presStyleIdx="4" presStyleCnt="7"/>
      <dgm:spPr/>
    </dgm:pt>
    <dgm:pt modelId="{08BCE6A3-D072-EB44-945F-1FC264069DE5}" type="pres">
      <dgm:prSet presAssocID="{3EF60650-5CDB-46E8-AE65-5CA5ED6F3D2B}" presName="vert1" presStyleCnt="0"/>
      <dgm:spPr/>
    </dgm:pt>
    <dgm:pt modelId="{89548C2B-5FD7-9246-A8A5-F309A65C7E76}" type="pres">
      <dgm:prSet presAssocID="{6BEFCCBB-6880-4112-AE71-2874F8EF21B2}" presName="thickLine" presStyleLbl="alignNode1" presStyleIdx="5" presStyleCnt="7"/>
      <dgm:spPr/>
    </dgm:pt>
    <dgm:pt modelId="{F786B7A6-6579-D84A-88BE-D27EE8A096D8}" type="pres">
      <dgm:prSet presAssocID="{6BEFCCBB-6880-4112-AE71-2874F8EF21B2}" presName="horz1" presStyleCnt="0"/>
      <dgm:spPr/>
    </dgm:pt>
    <dgm:pt modelId="{3B32F70E-BF59-F04D-BEDD-B7FABD6D486B}" type="pres">
      <dgm:prSet presAssocID="{6BEFCCBB-6880-4112-AE71-2874F8EF21B2}" presName="tx1" presStyleLbl="revTx" presStyleIdx="5" presStyleCnt="7"/>
      <dgm:spPr/>
    </dgm:pt>
    <dgm:pt modelId="{B1B7DA19-92DE-4841-8E59-EAFCFA10122D}" type="pres">
      <dgm:prSet presAssocID="{6BEFCCBB-6880-4112-AE71-2874F8EF21B2}" presName="vert1" presStyleCnt="0"/>
      <dgm:spPr/>
    </dgm:pt>
    <dgm:pt modelId="{160FBB14-8A36-2547-BE62-8CA0F05449AD}" type="pres">
      <dgm:prSet presAssocID="{BF16444F-BA49-4AF9-B0E3-89E0D7F3ED38}" presName="thickLine" presStyleLbl="alignNode1" presStyleIdx="6" presStyleCnt="7"/>
      <dgm:spPr/>
    </dgm:pt>
    <dgm:pt modelId="{D7D56026-C9D8-E54B-975C-30C7DF382356}" type="pres">
      <dgm:prSet presAssocID="{BF16444F-BA49-4AF9-B0E3-89E0D7F3ED38}" presName="horz1" presStyleCnt="0"/>
      <dgm:spPr/>
    </dgm:pt>
    <dgm:pt modelId="{D887B6DD-21A3-D54F-8D7F-19264075BDF8}" type="pres">
      <dgm:prSet presAssocID="{BF16444F-BA49-4AF9-B0E3-89E0D7F3ED38}" presName="tx1" presStyleLbl="revTx" presStyleIdx="6" presStyleCnt="7"/>
      <dgm:spPr/>
    </dgm:pt>
    <dgm:pt modelId="{93A6168E-1BBF-B141-AABB-695C851C040D}" type="pres">
      <dgm:prSet presAssocID="{BF16444F-BA49-4AF9-B0E3-89E0D7F3ED38}" presName="vert1" presStyleCnt="0"/>
      <dgm:spPr/>
    </dgm:pt>
  </dgm:ptLst>
  <dgm:cxnLst>
    <dgm:cxn modelId="{97CEBC0F-0AF2-4396-8D2B-A7825ECFA599}" srcId="{3E9A0DE8-8D43-43E5-8B28-1488BE7E92D6}" destId="{BAC317F2-BE8E-4875-82B6-BDBA6779FA30}" srcOrd="0" destOrd="0" parTransId="{50D4168E-2C57-4790-B578-8B9175DCC118}" sibTransId="{B3B0BA78-5D9B-4E7D-9CE5-2EF7CC9989C2}"/>
    <dgm:cxn modelId="{F53C862C-6244-084A-82DF-40AF154C8B01}" type="presOf" srcId="{BAC317F2-BE8E-4875-82B6-BDBA6779FA30}" destId="{48AB2DE2-15CB-6E49-8AB3-08D933590C76}" srcOrd="0" destOrd="0" presId="urn:microsoft.com/office/officeart/2008/layout/LinedList"/>
    <dgm:cxn modelId="{6C1B525F-566D-4C71-8769-38EF44242A98}" srcId="{3E9A0DE8-8D43-43E5-8B28-1488BE7E92D6}" destId="{3EF60650-5CDB-46E8-AE65-5CA5ED6F3D2B}" srcOrd="4" destOrd="0" parTransId="{56616EBF-D9F7-49AF-95A4-B5D14D2C08F7}" sibTransId="{5DFFE807-8229-4F49-94D5-E803E7AC6755}"/>
    <dgm:cxn modelId="{BE215944-B00C-6A4E-AADC-EA96E44ADEF5}" type="presOf" srcId="{CCD13F96-D557-478A-AA60-26072AF0FD37}" destId="{A53A1C22-7813-8E42-ACF7-C99FA029BE7C}" srcOrd="0" destOrd="0" presId="urn:microsoft.com/office/officeart/2008/layout/LinedList"/>
    <dgm:cxn modelId="{D68EE64E-6C90-3C49-B376-95D99A052050}" type="presOf" srcId="{6BEFCCBB-6880-4112-AE71-2874F8EF21B2}" destId="{3B32F70E-BF59-F04D-BEDD-B7FABD6D486B}" srcOrd="0" destOrd="0" presId="urn:microsoft.com/office/officeart/2008/layout/LinedList"/>
    <dgm:cxn modelId="{DE8E8C58-6DF9-F241-9C93-FE4A49CD0DA7}" type="presOf" srcId="{79FF44F3-DF5E-42B7-9994-B2877EFC048F}" destId="{F7F0B70D-1BF8-6E4A-A531-56EA9CC3D33C}" srcOrd="0" destOrd="0" presId="urn:microsoft.com/office/officeart/2008/layout/LinedList"/>
    <dgm:cxn modelId="{97EB3686-98C2-44EA-8B86-9E1EE1DA2D43}" srcId="{3E9A0DE8-8D43-43E5-8B28-1488BE7E92D6}" destId="{79FF44F3-DF5E-42B7-9994-B2877EFC048F}" srcOrd="2" destOrd="0" parTransId="{11D0AC17-8278-4D94-8402-24A3EC56ACFF}" sibTransId="{6D90D53B-FE44-45D1-A2C8-46211882366E}"/>
    <dgm:cxn modelId="{A0940FA7-2161-496D-9285-B767DA2C8EB1}" srcId="{3E9A0DE8-8D43-43E5-8B28-1488BE7E92D6}" destId="{6BEFCCBB-6880-4112-AE71-2874F8EF21B2}" srcOrd="5" destOrd="0" parTransId="{9CCB4B49-81EB-4315-896B-18ACB8C207CC}" sibTransId="{A3A177FF-2C64-49A7-A963-114CB2B72258}"/>
    <dgm:cxn modelId="{7DCA17AF-3A3B-4442-A47F-B09DD2BFA0D9}" srcId="{3E9A0DE8-8D43-43E5-8B28-1488BE7E92D6}" destId="{CCD13F96-D557-478A-AA60-26072AF0FD37}" srcOrd="1" destOrd="0" parTransId="{4B7DF048-5165-447E-9C4C-816CB49381C4}" sibTransId="{20121245-B0C1-4D49-9383-FEAE38CFF173}"/>
    <dgm:cxn modelId="{42C33AB9-395A-2C4A-84A6-77B54C461918}" type="presOf" srcId="{3E9A0DE8-8D43-43E5-8B28-1488BE7E92D6}" destId="{4D6FDC7E-F6F8-7048-AA0E-1E5D1C7A8F7A}" srcOrd="0" destOrd="0" presId="urn:microsoft.com/office/officeart/2008/layout/LinedList"/>
    <dgm:cxn modelId="{F1368FC6-5CEF-1E4B-8C01-BC6924FCA53A}" type="presOf" srcId="{BF16444F-BA49-4AF9-B0E3-89E0D7F3ED38}" destId="{D887B6DD-21A3-D54F-8D7F-19264075BDF8}" srcOrd="0" destOrd="0" presId="urn:microsoft.com/office/officeart/2008/layout/LinedList"/>
    <dgm:cxn modelId="{A6EC88C7-DB8A-4492-8785-DC9B2B960629}" srcId="{3E9A0DE8-8D43-43E5-8B28-1488BE7E92D6}" destId="{778A8F01-B966-4DFC-AB33-534E4F946467}" srcOrd="3" destOrd="0" parTransId="{B7C86DBF-DBA7-4A42-91AF-331996427CFF}" sibTransId="{3C8ACF36-4C4D-456A-96E7-FE15848E8E44}"/>
    <dgm:cxn modelId="{44D89DCC-723B-E341-A6B7-1718D1FD1C3B}" type="presOf" srcId="{3EF60650-5CDB-46E8-AE65-5CA5ED6F3D2B}" destId="{A1776183-97A5-E147-912E-2F3C273FF3F5}" srcOrd="0" destOrd="0" presId="urn:microsoft.com/office/officeart/2008/layout/LinedList"/>
    <dgm:cxn modelId="{836CC9E4-9B0F-C243-A4B2-00A5A2921788}" type="presOf" srcId="{778A8F01-B966-4DFC-AB33-534E4F946467}" destId="{52F78FFC-0D6C-294D-AFA7-5A5A66F90F7D}" srcOrd="0" destOrd="0" presId="urn:microsoft.com/office/officeart/2008/layout/LinedList"/>
    <dgm:cxn modelId="{B29E25EA-0608-4EC0-86F5-37963BFA171F}" srcId="{3E9A0DE8-8D43-43E5-8B28-1488BE7E92D6}" destId="{BF16444F-BA49-4AF9-B0E3-89E0D7F3ED38}" srcOrd="6" destOrd="0" parTransId="{E0C24B00-87C1-4CDF-80A1-65CFAFCA1BFB}" sibTransId="{3F158128-FFE0-4741-8161-26C8E07906C7}"/>
    <dgm:cxn modelId="{EA02B7EA-BE0E-E04B-9CDA-EC61A25EF540}" type="presParOf" srcId="{4D6FDC7E-F6F8-7048-AA0E-1E5D1C7A8F7A}" destId="{0BF48526-63F8-DB42-966A-0FA665ED1B85}" srcOrd="0" destOrd="0" presId="urn:microsoft.com/office/officeart/2008/layout/LinedList"/>
    <dgm:cxn modelId="{5C0B257F-D51C-0E47-BD19-1DBE132C7203}" type="presParOf" srcId="{4D6FDC7E-F6F8-7048-AA0E-1E5D1C7A8F7A}" destId="{C2B990DB-5D18-BA4A-A2CF-49EBD744A736}" srcOrd="1" destOrd="0" presId="urn:microsoft.com/office/officeart/2008/layout/LinedList"/>
    <dgm:cxn modelId="{C627A016-8321-394C-BBBC-BDEB1D80833E}" type="presParOf" srcId="{C2B990DB-5D18-BA4A-A2CF-49EBD744A736}" destId="{48AB2DE2-15CB-6E49-8AB3-08D933590C76}" srcOrd="0" destOrd="0" presId="urn:microsoft.com/office/officeart/2008/layout/LinedList"/>
    <dgm:cxn modelId="{7A1A7BE4-20B0-DE47-81E0-B14B52FCCF07}" type="presParOf" srcId="{C2B990DB-5D18-BA4A-A2CF-49EBD744A736}" destId="{C3597F22-F7D3-7F47-AE67-0E9B43411F20}" srcOrd="1" destOrd="0" presId="urn:microsoft.com/office/officeart/2008/layout/LinedList"/>
    <dgm:cxn modelId="{28F086F0-ECDD-6044-96C7-5934512E1084}" type="presParOf" srcId="{4D6FDC7E-F6F8-7048-AA0E-1E5D1C7A8F7A}" destId="{ADF33AE6-C4F1-8A48-8B5E-E8CD7C41CAA9}" srcOrd="2" destOrd="0" presId="urn:microsoft.com/office/officeart/2008/layout/LinedList"/>
    <dgm:cxn modelId="{64BE4FD8-D199-A041-A30B-11A87F822ACF}" type="presParOf" srcId="{4D6FDC7E-F6F8-7048-AA0E-1E5D1C7A8F7A}" destId="{5380BD9F-4769-9540-A332-CFEF2D384D00}" srcOrd="3" destOrd="0" presId="urn:microsoft.com/office/officeart/2008/layout/LinedList"/>
    <dgm:cxn modelId="{A05B4F4E-5DB8-B845-AC92-8A74903C3FF8}" type="presParOf" srcId="{5380BD9F-4769-9540-A332-CFEF2D384D00}" destId="{A53A1C22-7813-8E42-ACF7-C99FA029BE7C}" srcOrd="0" destOrd="0" presId="urn:microsoft.com/office/officeart/2008/layout/LinedList"/>
    <dgm:cxn modelId="{49DF0397-941A-144A-AAA1-C42C43ED186E}" type="presParOf" srcId="{5380BD9F-4769-9540-A332-CFEF2D384D00}" destId="{99C94A50-3E19-E646-AFE2-D6974B42B70A}" srcOrd="1" destOrd="0" presId="urn:microsoft.com/office/officeart/2008/layout/LinedList"/>
    <dgm:cxn modelId="{65CA9B8E-FA36-504A-8146-3FFFBA59010C}" type="presParOf" srcId="{4D6FDC7E-F6F8-7048-AA0E-1E5D1C7A8F7A}" destId="{D5813643-4A66-7249-B736-0A164B875860}" srcOrd="4" destOrd="0" presId="urn:microsoft.com/office/officeart/2008/layout/LinedList"/>
    <dgm:cxn modelId="{8B08DEE6-9378-5E48-8FCB-3571A5F38575}" type="presParOf" srcId="{4D6FDC7E-F6F8-7048-AA0E-1E5D1C7A8F7A}" destId="{5A86C153-6255-8449-8C92-340891D22744}" srcOrd="5" destOrd="0" presId="urn:microsoft.com/office/officeart/2008/layout/LinedList"/>
    <dgm:cxn modelId="{8D3A92A2-EC84-2449-BDFA-888CE35CB46D}" type="presParOf" srcId="{5A86C153-6255-8449-8C92-340891D22744}" destId="{F7F0B70D-1BF8-6E4A-A531-56EA9CC3D33C}" srcOrd="0" destOrd="0" presId="urn:microsoft.com/office/officeart/2008/layout/LinedList"/>
    <dgm:cxn modelId="{003B88C4-8BD5-DF46-A380-0CE50CAEEB90}" type="presParOf" srcId="{5A86C153-6255-8449-8C92-340891D22744}" destId="{4F7F8B94-DA1E-EC4B-A0A7-7405E1539E24}" srcOrd="1" destOrd="0" presId="urn:microsoft.com/office/officeart/2008/layout/LinedList"/>
    <dgm:cxn modelId="{7FD3339F-B64A-3340-B875-5B72BCFEBA1A}" type="presParOf" srcId="{4D6FDC7E-F6F8-7048-AA0E-1E5D1C7A8F7A}" destId="{D35AAE80-C9F4-5741-AB4B-A11404357BD9}" srcOrd="6" destOrd="0" presId="urn:microsoft.com/office/officeart/2008/layout/LinedList"/>
    <dgm:cxn modelId="{C1A7AEBC-B05B-9644-87D0-E1EC36AA278B}" type="presParOf" srcId="{4D6FDC7E-F6F8-7048-AA0E-1E5D1C7A8F7A}" destId="{AE208E6A-AA1E-9645-B99C-A0C19B853E37}" srcOrd="7" destOrd="0" presId="urn:microsoft.com/office/officeart/2008/layout/LinedList"/>
    <dgm:cxn modelId="{39032507-7BD7-624D-B637-DB82D4C42614}" type="presParOf" srcId="{AE208E6A-AA1E-9645-B99C-A0C19B853E37}" destId="{52F78FFC-0D6C-294D-AFA7-5A5A66F90F7D}" srcOrd="0" destOrd="0" presId="urn:microsoft.com/office/officeart/2008/layout/LinedList"/>
    <dgm:cxn modelId="{78799C5A-B540-F142-84AD-41201A895CEF}" type="presParOf" srcId="{AE208E6A-AA1E-9645-B99C-A0C19B853E37}" destId="{02448553-19A9-2848-A7F3-D0CB1BFAE5F0}" srcOrd="1" destOrd="0" presId="urn:microsoft.com/office/officeart/2008/layout/LinedList"/>
    <dgm:cxn modelId="{5131964C-57D4-C743-97D8-FC48532C6D31}" type="presParOf" srcId="{4D6FDC7E-F6F8-7048-AA0E-1E5D1C7A8F7A}" destId="{CACECB05-AB80-364B-90DC-6B3827177506}" srcOrd="8" destOrd="0" presId="urn:microsoft.com/office/officeart/2008/layout/LinedList"/>
    <dgm:cxn modelId="{C9F73886-45FD-FC42-A57F-92BF0CBF856C}" type="presParOf" srcId="{4D6FDC7E-F6F8-7048-AA0E-1E5D1C7A8F7A}" destId="{406BBCD1-A255-3046-8CFC-E51675934230}" srcOrd="9" destOrd="0" presId="urn:microsoft.com/office/officeart/2008/layout/LinedList"/>
    <dgm:cxn modelId="{32A84D68-A3E0-AF41-BB2F-C7A83C5C7549}" type="presParOf" srcId="{406BBCD1-A255-3046-8CFC-E51675934230}" destId="{A1776183-97A5-E147-912E-2F3C273FF3F5}" srcOrd="0" destOrd="0" presId="urn:microsoft.com/office/officeart/2008/layout/LinedList"/>
    <dgm:cxn modelId="{CA6838D2-9DE1-E34E-A321-E45D8BCE5CA6}" type="presParOf" srcId="{406BBCD1-A255-3046-8CFC-E51675934230}" destId="{08BCE6A3-D072-EB44-945F-1FC264069DE5}" srcOrd="1" destOrd="0" presId="urn:microsoft.com/office/officeart/2008/layout/LinedList"/>
    <dgm:cxn modelId="{F0900CEA-D52F-8B4F-B19A-7C91224399EB}" type="presParOf" srcId="{4D6FDC7E-F6F8-7048-AA0E-1E5D1C7A8F7A}" destId="{89548C2B-5FD7-9246-A8A5-F309A65C7E76}" srcOrd="10" destOrd="0" presId="urn:microsoft.com/office/officeart/2008/layout/LinedList"/>
    <dgm:cxn modelId="{BE4C16D2-2566-2A47-BB66-1B8FFB1C8452}" type="presParOf" srcId="{4D6FDC7E-F6F8-7048-AA0E-1E5D1C7A8F7A}" destId="{F786B7A6-6579-D84A-88BE-D27EE8A096D8}" srcOrd="11" destOrd="0" presId="urn:microsoft.com/office/officeart/2008/layout/LinedList"/>
    <dgm:cxn modelId="{DE3A27F5-E276-B04E-9DCF-3852D6477060}" type="presParOf" srcId="{F786B7A6-6579-D84A-88BE-D27EE8A096D8}" destId="{3B32F70E-BF59-F04D-BEDD-B7FABD6D486B}" srcOrd="0" destOrd="0" presId="urn:microsoft.com/office/officeart/2008/layout/LinedList"/>
    <dgm:cxn modelId="{DEBB408C-1339-CE49-8B37-21E2960E4461}" type="presParOf" srcId="{F786B7A6-6579-D84A-88BE-D27EE8A096D8}" destId="{B1B7DA19-92DE-4841-8E59-EAFCFA10122D}" srcOrd="1" destOrd="0" presId="urn:microsoft.com/office/officeart/2008/layout/LinedList"/>
    <dgm:cxn modelId="{D078C69B-4A53-F644-8F8B-C898BB14AF55}" type="presParOf" srcId="{4D6FDC7E-F6F8-7048-AA0E-1E5D1C7A8F7A}" destId="{160FBB14-8A36-2547-BE62-8CA0F05449AD}" srcOrd="12" destOrd="0" presId="urn:microsoft.com/office/officeart/2008/layout/LinedList"/>
    <dgm:cxn modelId="{19284C01-54CA-7A42-80E9-AA82F21879EC}" type="presParOf" srcId="{4D6FDC7E-F6F8-7048-AA0E-1E5D1C7A8F7A}" destId="{D7D56026-C9D8-E54B-975C-30C7DF382356}" srcOrd="13" destOrd="0" presId="urn:microsoft.com/office/officeart/2008/layout/LinedList"/>
    <dgm:cxn modelId="{2A977FD5-4333-EA4A-AAC7-9FA53C013B08}" type="presParOf" srcId="{D7D56026-C9D8-E54B-975C-30C7DF382356}" destId="{D887B6DD-21A3-D54F-8D7F-19264075BDF8}" srcOrd="0" destOrd="0" presId="urn:microsoft.com/office/officeart/2008/layout/LinedList"/>
    <dgm:cxn modelId="{AB967966-9671-2C45-89EE-0089EC4F2CDD}" type="presParOf" srcId="{D7D56026-C9D8-E54B-975C-30C7DF382356}" destId="{93A6168E-1BBF-B141-AABB-695C851C040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8DCC2EA-BBA2-9F47-9874-F00243877EE4}" type="doc">
      <dgm:prSet loTypeId="urn:microsoft.com/office/officeart/2005/8/layout/hProcess11" loCatId="process" qsTypeId="urn:microsoft.com/office/officeart/2005/8/quickstyle/simple1" qsCatId="simple" csTypeId="urn:microsoft.com/office/officeart/2005/8/colors/accent1_2" csCatId="accent1"/>
      <dgm:spPr/>
      <dgm:t>
        <a:bodyPr/>
        <a:lstStyle/>
        <a:p>
          <a:endParaRPr lang="en-US"/>
        </a:p>
      </dgm:t>
    </dgm:pt>
    <dgm:pt modelId="{9B555A14-545E-FF44-915A-0F1D4B5314BE}">
      <dgm:prSet/>
      <dgm:spPr/>
      <dgm:t>
        <a:bodyPr/>
        <a:lstStyle/>
        <a:p>
          <a:r>
            <a:rPr lang="en-US"/>
            <a:t>Debrief with client</a:t>
          </a:r>
        </a:p>
      </dgm:t>
    </dgm:pt>
    <dgm:pt modelId="{CBD6F520-0D0C-D04F-AA04-37D0C9FA4FE7}" type="parTrans" cxnId="{4420F204-6D5C-7A4A-87F5-18F85F75D7DB}">
      <dgm:prSet/>
      <dgm:spPr/>
      <dgm:t>
        <a:bodyPr/>
        <a:lstStyle/>
        <a:p>
          <a:endParaRPr lang="en-US"/>
        </a:p>
      </dgm:t>
    </dgm:pt>
    <dgm:pt modelId="{F46C723E-64BB-934F-B51B-39805F29C57A}" type="sibTrans" cxnId="{4420F204-6D5C-7A4A-87F5-18F85F75D7DB}">
      <dgm:prSet/>
      <dgm:spPr/>
      <dgm:t>
        <a:bodyPr/>
        <a:lstStyle/>
        <a:p>
          <a:endParaRPr lang="en-US"/>
        </a:p>
      </dgm:t>
    </dgm:pt>
    <dgm:pt modelId="{8A62ACD5-7294-9248-B373-A520F4850EAA}">
      <dgm:prSet/>
      <dgm:spPr/>
      <dgm:t>
        <a:bodyPr/>
        <a:lstStyle/>
        <a:p>
          <a:r>
            <a:rPr lang="en-US"/>
            <a:t>Make note of anything that would be useful for another hypnotic experience </a:t>
          </a:r>
        </a:p>
      </dgm:t>
    </dgm:pt>
    <dgm:pt modelId="{753A0010-5635-F043-B692-76BB909BFB10}" type="parTrans" cxnId="{8D3214D4-DAB4-F546-B74A-4A7918717B02}">
      <dgm:prSet/>
      <dgm:spPr/>
      <dgm:t>
        <a:bodyPr/>
        <a:lstStyle/>
        <a:p>
          <a:endParaRPr lang="en-US"/>
        </a:p>
      </dgm:t>
    </dgm:pt>
    <dgm:pt modelId="{24176457-0B57-CB47-AFFF-2BCE5D85DA5A}" type="sibTrans" cxnId="{8D3214D4-DAB4-F546-B74A-4A7918717B02}">
      <dgm:prSet/>
      <dgm:spPr/>
      <dgm:t>
        <a:bodyPr/>
        <a:lstStyle/>
        <a:p>
          <a:endParaRPr lang="en-US"/>
        </a:p>
      </dgm:t>
    </dgm:pt>
    <dgm:pt modelId="{FB4DE68B-FBF6-8B42-A165-726996832E11}">
      <dgm:prSet/>
      <dgm:spPr/>
      <dgm:t>
        <a:bodyPr/>
        <a:lstStyle/>
        <a:p>
          <a:r>
            <a:rPr lang="en-US"/>
            <a:t>Consider whether they are ready to learn self-hypnosis</a:t>
          </a:r>
        </a:p>
      </dgm:t>
    </dgm:pt>
    <dgm:pt modelId="{A70D35E7-71CE-2743-8F3C-F6FF3E57E2AB}" type="parTrans" cxnId="{80F828F0-E308-AA4C-A1AF-E3D9C323590E}">
      <dgm:prSet/>
      <dgm:spPr/>
      <dgm:t>
        <a:bodyPr/>
        <a:lstStyle/>
        <a:p>
          <a:endParaRPr lang="en-US"/>
        </a:p>
      </dgm:t>
    </dgm:pt>
    <dgm:pt modelId="{84DA56F8-D17E-1146-B28F-92C4597E70AF}" type="sibTrans" cxnId="{80F828F0-E308-AA4C-A1AF-E3D9C323590E}">
      <dgm:prSet/>
      <dgm:spPr/>
      <dgm:t>
        <a:bodyPr/>
        <a:lstStyle/>
        <a:p>
          <a:endParaRPr lang="en-US"/>
        </a:p>
      </dgm:t>
    </dgm:pt>
    <dgm:pt modelId="{90A4CF54-27D5-7644-B8DA-0BAEE4B0A492}" type="pres">
      <dgm:prSet presAssocID="{68DCC2EA-BBA2-9F47-9874-F00243877EE4}" presName="Name0" presStyleCnt="0">
        <dgm:presLayoutVars>
          <dgm:dir/>
          <dgm:resizeHandles val="exact"/>
        </dgm:presLayoutVars>
      </dgm:prSet>
      <dgm:spPr/>
    </dgm:pt>
    <dgm:pt modelId="{10679957-E043-5C46-9A79-2EDF46206704}" type="pres">
      <dgm:prSet presAssocID="{68DCC2EA-BBA2-9F47-9874-F00243877EE4}" presName="arrow" presStyleLbl="bgShp" presStyleIdx="0" presStyleCnt="1"/>
      <dgm:spPr/>
    </dgm:pt>
    <dgm:pt modelId="{F8FB39D4-8557-7B4E-97F9-9D81FEDC2A12}" type="pres">
      <dgm:prSet presAssocID="{68DCC2EA-BBA2-9F47-9874-F00243877EE4}" presName="points" presStyleCnt="0"/>
      <dgm:spPr/>
    </dgm:pt>
    <dgm:pt modelId="{E6BF242F-DF81-984F-BAC7-E811D727180B}" type="pres">
      <dgm:prSet presAssocID="{9B555A14-545E-FF44-915A-0F1D4B5314BE}" presName="compositeA" presStyleCnt="0"/>
      <dgm:spPr/>
    </dgm:pt>
    <dgm:pt modelId="{1A4480E1-581A-8D45-A213-6189FCE12CE3}" type="pres">
      <dgm:prSet presAssocID="{9B555A14-545E-FF44-915A-0F1D4B5314BE}" presName="textA" presStyleLbl="revTx" presStyleIdx="0" presStyleCnt="3">
        <dgm:presLayoutVars>
          <dgm:bulletEnabled val="1"/>
        </dgm:presLayoutVars>
      </dgm:prSet>
      <dgm:spPr/>
    </dgm:pt>
    <dgm:pt modelId="{12778D82-C431-B74D-88E7-AE268B68D241}" type="pres">
      <dgm:prSet presAssocID="{9B555A14-545E-FF44-915A-0F1D4B5314BE}" presName="circleA" presStyleLbl="node1" presStyleIdx="0" presStyleCnt="3"/>
      <dgm:spPr/>
    </dgm:pt>
    <dgm:pt modelId="{7822376B-935D-7040-9B0C-999640F48C1C}" type="pres">
      <dgm:prSet presAssocID="{9B555A14-545E-FF44-915A-0F1D4B5314BE}" presName="spaceA" presStyleCnt="0"/>
      <dgm:spPr/>
    </dgm:pt>
    <dgm:pt modelId="{F0D724A5-BD4C-7C40-BE1E-F121C6D4DEF0}" type="pres">
      <dgm:prSet presAssocID="{F46C723E-64BB-934F-B51B-39805F29C57A}" presName="space" presStyleCnt="0"/>
      <dgm:spPr/>
    </dgm:pt>
    <dgm:pt modelId="{D2AFD695-5AFF-4E48-9D7F-3088C3180CBF}" type="pres">
      <dgm:prSet presAssocID="{8A62ACD5-7294-9248-B373-A520F4850EAA}" presName="compositeB" presStyleCnt="0"/>
      <dgm:spPr/>
    </dgm:pt>
    <dgm:pt modelId="{6057365F-DBBB-3149-9D50-72AC814F0BD0}" type="pres">
      <dgm:prSet presAssocID="{8A62ACD5-7294-9248-B373-A520F4850EAA}" presName="textB" presStyleLbl="revTx" presStyleIdx="1" presStyleCnt="3">
        <dgm:presLayoutVars>
          <dgm:bulletEnabled val="1"/>
        </dgm:presLayoutVars>
      </dgm:prSet>
      <dgm:spPr/>
    </dgm:pt>
    <dgm:pt modelId="{89E477CB-F7B0-A942-81BF-562A2DC3B587}" type="pres">
      <dgm:prSet presAssocID="{8A62ACD5-7294-9248-B373-A520F4850EAA}" presName="circleB" presStyleLbl="node1" presStyleIdx="1" presStyleCnt="3"/>
      <dgm:spPr/>
    </dgm:pt>
    <dgm:pt modelId="{960198F7-7DC3-9C4E-BC6F-F063B9351EAD}" type="pres">
      <dgm:prSet presAssocID="{8A62ACD5-7294-9248-B373-A520F4850EAA}" presName="spaceB" presStyleCnt="0"/>
      <dgm:spPr/>
    </dgm:pt>
    <dgm:pt modelId="{6F6AD3BD-BBC0-3649-9398-BEA327BD1134}" type="pres">
      <dgm:prSet presAssocID="{24176457-0B57-CB47-AFFF-2BCE5D85DA5A}" presName="space" presStyleCnt="0"/>
      <dgm:spPr/>
    </dgm:pt>
    <dgm:pt modelId="{C1675B70-1811-094B-AFF1-EEAB69910284}" type="pres">
      <dgm:prSet presAssocID="{FB4DE68B-FBF6-8B42-A165-726996832E11}" presName="compositeA" presStyleCnt="0"/>
      <dgm:spPr/>
    </dgm:pt>
    <dgm:pt modelId="{F945D573-18EA-C94E-887A-CDD4BB827D20}" type="pres">
      <dgm:prSet presAssocID="{FB4DE68B-FBF6-8B42-A165-726996832E11}" presName="textA" presStyleLbl="revTx" presStyleIdx="2" presStyleCnt="3">
        <dgm:presLayoutVars>
          <dgm:bulletEnabled val="1"/>
        </dgm:presLayoutVars>
      </dgm:prSet>
      <dgm:spPr/>
    </dgm:pt>
    <dgm:pt modelId="{27FD742D-1D4C-4E42-8132-528DA3F50E09}" type="pres">
      <dgm:prSet presAssocID="{FB4DE68B-FBF6-8B42-A165-726996832E11}" presName="circleA" presStyleLbl="node1" presStyleIdx="2" presStyleCnt="3"/>
      <dgm:spPr/>
    </dgm:pt>
    <dgm:pt modelId="{2E8DA22E-C637-8546-83BF-202C0366BF27}" type="pres">
      <dgm:prSet presAssocID="{FB4DE68B-FBF6-8B42-A165-726996832E11}" presName="spaceA" presStyleCnt="0"/>
      <dgm:spPr/>
    </dgm:pt>
  </dgm:ptLst>
  <dgm:cxnLst>
    <dgm:cxn modelId="{4420F204-6D5C-7A4A-87F5-18F85F75D7DB}" srcId="{68DCC2EA-BBA2-9F47-9874-F00243877EE4}" destId="{9B555A14-545E-FF44-915A-0F1D4B5314BE}" srcOrd="0" destOrd="0" parTransId="{CBD6F520-0D0C-D04F-AA04-37D0C9FA4FE7}" sibTransId="{F46C723E-64BB-934F-B51B-39805F29C57A}"/>
    <dgm:cxn modelId="{3A5D3526-833B-7949-AF64-8BF89604BBCF}" type="presOf" srcId="{8A62ACD5-7294-9248-B373-A520F4850EAA}" destId="{6057365F-DBBB-3149-9D50-72AC814F0BD0}" srcOrd="0" destOrd="0" presId="urn:microsoft.com/office/officeart/2005/8/layout/hProcess11"/>
    <dgm:cxn modelId="{24F5336C-A7EA-7E4F-8B44-E01FA6A3C3D4}" type="presOf" srcId="{9B555A14-545E-FF44-915A-0F1D4B5314BE}" destId="{1A4480E1-581A-8D45-A213-6189FCE12CE3}" srcOrd="0" destOrd="0" presId="urn:microsoft.com/office/officeart/2005/8/layout/hProcess11"/>
    <dgm:cxn modelId="{CA5A93CD-8CD6-0B45-908F-3BBBA8C21B9B}" type="presOf" srcId="{FB4DE68B-FBF6-8B42-A165-726996832E11}" destId="{F945D573-18EA-C94E-887A-CDD4BB827D20}" srcOrd="0" destOrd="0" presId="urn:microsoft.com/office/officeart/2005/8/layout/hProcess11"/>
    <dgm:cxn modelId="{8D3214D4-DAB4-F546-B74A-4A7918717B02}" srcId="{68DCC2EA-BBA2-9F47-9874-F00243877EE4}" destId="{8A62ACD5-7294-9248-B373-A520F4850EAA}" srcOrd="1" destOrd="0" parTransId="{753A0010-5635-F043-B692-76BB909BFB10}" sibTransId="{24176457-0B57-CB47-AFFF-2BCE5D85DA5A}"/>
    <dgm:cxn modelId="{5A134EE6-BEA1-C540-A7D5-DCBC4A9481B6}" type="presOf" srcId="{68DCC2EA-BBA2-9F47-9874-F00243877EE4}" destId="{90A4CF54-27D5-7644-B8DA-0BAEE4B0A492}" srcOrd="0" destOrd="0" presId="urn:microsoft.com/office/officeart/2005/8/layout/hProcess11"/>
    <dgm:cxn modelId="{80F828F0-E308-AA4C-A1AF-E3D9C323590E}" srcId="{68DCC2EA-BBA2-9F47-9874-F00243877EE4}" destId="{FB4DE68B-FBF6-8B42-A165-726996832E11}" srcOrd="2" destOrd="0" parTransId="{A70D35E7-71CE-2743-8F3C-F6FF3E57E2AB}" sibTransId="{84DA56F8-D17E-1146-B28F-92C4597E70AF}"/>
    <dgm:cxn modelId="{169A62D8-3112-2E4F-9E3B-738F05D698E4}" type="presParOf" srcId="{90A4CF54-27D5-7644-B8DA-0BAEE4B0A492}" destId="{10679957-E043-5C46-9A79-2EDF46206704}" srcOrd="0" destOrd="0" presId="urn:microsoft.com/office/officeart/2005/8/layout/hProcess11"/>
    <dgm:cxn modelId="{A9B49475-570B-E247-AD7B-D5BB22347CE8}" type="presParOf" srcId="{90A4CF54-27D5-7644-B8DA-0BAEE4B0A492}" destId="{F8FB39D4-8557-7B4E-97F9-9D81FEDC2A12}" srcOrd="1" destOrd="0" presId="urn:microsoft.com/office/officeart/2005/8/layout/hProcess11"/>
    <dgm:cxn modelId="{58FBEDE5-EA98-414B-9AA5-36ED0AFEF598}" type="presParOf" srcId="{F8FB39D4-8557-7B4E-97F9-9D81FEDC2A12}" destId="{E6BF242F-DF81-984F-BAC7-E811D727180B}" srcOrd="0" destOrd="0" presId="urn:microsoft.com/office/officeart/2005/8/layout/hProcess11"/>
    <dgm:cxn modelId="{C61BA2C6-ADD7-A249-B12B-5B724A036777}" type="presParOf" srcId="{E6BF242F-DF81-984F-BAC7-E811D727180B}" destId="{1A4480E1-581A-8D45-A213-6189FCE12CE3}" srcOrd="0" destOrd="0" presId="urn:microsoft.com/office/officeart/2005/8/layout/hProcess11"/>
    <dgm:cxn modelId="{4ADD91E4-9638-A445-933C-EE7CD92D349C}" type="presParOf" srcId="{E6BF242F-DF81-984F-BAC7-E811D727180B}" destId="{12778D82-C431-B74D-88E7-AE268B68D241}" srcOrd="1" destOrd="0" presId="urn:microsoft.com/office/officeart/2005/8/layout/hProcess11"/>
    <dgm:cxn modelId="{A8FBFF4F-4A1A-5B4C-B15A-AA567F0A3CEE}" type="presParOf" srcId="{E6BF242F-DF81-984F-BAC7-E811D727180B}" destId="{7822376B-935D-7040-9B0C-999640F48C1C}" srcOrd="2" destOrd="0" presId="urn:microsoft.com/office/officeart/2005/8/layout/hProcess11"/>
    <dgm:cxn modelId="{2F12D791-341C-1A49-A8AD-2F1372217082}" type="presParOf" srcId="{F8FB39D4-8557-7B4E-97F9-9D81FEDC2A12}" destId="{F0D724A5-BD4C-7C40-BE1E-F121C6D4DEF0}" srcOrd="1" destOrd="0" presId="urn:microsoft.com/office/officeart/2005/8/layout/hProcess11"/>
    <dgm:cxn modelId="{A628603B-81E5-A841-9C7F-A347461EF684}" type="presParOf" srcId="{F8FB39D4-8557-7B4E-97F9-9D81FEDC2A12}" destId="{D2AFD695-5AFF-4E48-9D7F-3088C3180CBF}" srcOrd="2" destOrd="0" presId="urn:microsoft.com/office/officeart/2005/8/layout/hProcess11"/>
    <dgm:cxn modelId="{2579246B-6CFE-3E4C-9718-EB02145448EB}" type="presParOf" srcId="{D2AFD695-5AFF-4E48-9D7F-3088C3180CBF}" destId="{6057365F-DBBB-3149-9D50-72AC814F0BD0}" srcOrd="0" destOrd="0" presId="urn:microsoft.com/office/officeart/2005/8/layout/hProcess11"/>
    <dgm:cxn modelId="{C91129D9-38CD-C943-B695-CA5BAEAE344E}" type="presParOf" srcId="{D2AFD695-5AFF-4E48-9D7F-3088C3180CBF}" destId="{89E477CB-F7B0-A942-81BF-562A2DC3B587}" srcOrd="1" destOrd="0" presId="urn:microsoft.com/office/officeart/2005/8/layout/hProcess11"/>
    <dgm:cxn modelId="{5981A0B0-BE9F-2E4B-BB28-9E61D6D86E7F}" type="presParOf" srcId="{D2AFD695-5AFF-4E48-9D7F-3088C3180CBF}" destId="{960198F7-7DC3-9C4E-BC6F-F063B9351EAD}" srcOrd="2" destOrd="0" presId="urn:microsoft.com/office/officeart/2005/8/layout/hProcess11"/>
    <dgm:cxn modelId="{8910A6D7-78F4-2C43-B2FF-7E4CA2A984A5}" type="presParOf" srcId="{F8FB39D4-8557-7B4E-97F9-9D81FEDC2A12}" destId="{6F6AD3BD-BBC0-3649-9398-BEA327BD1134}" srcOrd="3" destOrd="0" presId="urn:microsoft.com/office/officeart/2005/8/layout/hProcess11"/>
    <dgm:cxn modelId="{7B24B482-9386-3645-AC14-7EFBE747A992}" type="presParOf" srcId="{F8FB39D4-8557-7B4E-97F9-9D81FEDC2A12}" destId="{C1675B70-1811-094B-AFF1-EEAB69910284}" srcOrd="4" destOrd="0" presId="urn:microsoft.com/office/officeart/2005/8/layout/hProcess11"/>
    <dgm:cxn modelId="{62EEA8E7-3031-3347-BD26-BBD971C236D1}" type="presParOf" srcId="{C1675B70-1811-094B-AFF1-EEAB69910284}" destId="{F945D573-18EA-C94E-887A-CDD4BB827D20}" srcOrd="0" destOrd="0" presId="urn:microsoft.com/office/officeart/2005/8/layout/hProcess11"/>
    <dgm:cxn modelId="{24A9E39A-F9A2-1049-BAE7-DF56A3FA62D2}" type="presParOf" srcId="{C1675B70-1811-094B-AFF1-EEAB69910284}" destId="{27FD742D-1D4C-4E42-8132-528DA3F50E09}" srcOrd="1" destOrd="0" presId="urn:microsoft.com/office/officeart/2005/8/layout/hProcess11"/>
    <dgm:cxn modelId="{24BD4566-2065-9E4B-8976-225AE51BFB73}" type="presParOf" srcId="{C1675B70-1811-094B-AFF1-EEAB69910284}" destId="{2E8DA22E-C637-8546-83BF-202C0366BF27}"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7E81A1B-092E-4B14-86C0-9D6AB4293F80}" type="doc">
      <dgm:prSet loTypeId="urn:microsoft.com/office/officeart/2005/8/layout/list1" loCatId="list" qsTypeId="urn:microsoft.com/office/officeart/2005/8/quickstyle/simple2" qsCatId="simple" csTypeId="urn:microsoft.com/office/officeart/2005/8/colors/colorful5" csCatId="colorful" phldr="1"/>
      <dgm:spPr/>
      <dgm:t>
        <a:bodyPr/>
        <a:lstStyle/>
        <a:p>
          <a:endParaRPr lang="en-US"/>
        </a:p>
      </dgm:t>
    </dgm:pt>
    <dgm:pt modelId="{531E8EC1-3029-4091-8BBF-1830AE44F9CE}">
      <dgm:prSet/>
      <dgm:spPr/>
      <dgm:t>
        <a:bodyPr/>
        <a:lstStyle/>
        <a:p>
          <a:r>
            <a:rPr lang="en-US"/>
            <a:t>Assessment Concerns</a:t>
          </a:r>
        </a:p>
      </dgm:t>
    </dgm:pt>
    <dgm:pt modelId="{49105BAF-407D-4A42-B37A-A96AC3276020}" type="parTrans" cxnId="{C9925AFE-199A-40B9-8EEB-BBEDFF0F6FBC}">
      <dgm:prSet/>
      <dgm:spPr/>
      <dgm:t>
        <a:bodyPr/>
        <a:lstStyle/>
        <a:p>
          <a:endParaRPr lang="en-US"/>
        </a:p>
      </dgm:t>
    </dgm:pt>
    <dgm:pt modelId="{A125DF45-55DB-4FE2-8B11-76ED780AF7E8}" type="sibTrans" cxnId="{C9925AFE-199A-40B9-8EEB-BBEDFF0F6FBC}">
      <dgm:prSet/>
      <dgm:spPr/>
      <dgm:t>
        <a:bodyPr/>
        <a:lstStyle/>
        <a:p>
          <a:endParaRPr lang="en-US"/>
        </a:p>
      </dgm:t>
    </dgm:pt>
    <dgm:pt modelId="{460BD9E4-C9C9-471B-A87F-4CCE4E5FBCD3}">
      <dgm:prSet/>
      <dgm:spPr/>
      <dgm:t>
        <a:bodyPr/>
        <a:lstStyle/>
        <a:p>
          <a:pPr>
            <a:buNone/>
          </a:pPr>
          <a:r>
            <a:rPr lang="en-US" dirty="0"/>
            <a:t>1. Rumination</a:t>
          </a:r>
        </a:p>
      </dgm:t>
    </dgm:pt>
    <dgm:pt modelId="{E4B8106B-D60B-4636-9649-42D287532F68}" type="parTrans" cxnId="{FEC2350E-C475-49E3-BAAF-AE67FBCBBC1A}">
      <dgm:prSet/>
      <dgm:spPr/>
      <dgm:t>
        <a:bodyPr/>
        <a:lstStyle/>
        <a:p>
          <a:endParaRPr lang="en-US"/>
        </a:p>
      </dgm:t>
    </dgm:pt>
    <dgm:pt modelId="{B3BFA430-B38E-40C3-9B7D-00FA2AF3B47C}" type="sibTrans" cxnId="{FEC2350E-C475-49E3-BAAF-AE67FBCBBC1A}">
      <dgm:prSet/>
      <dgm:spPr/>
      <dgm:t>
        <a:bodyPr/>
        <a:lstStyle/>
        <a:p>
          <a:endParaRPr lang="en-US"/>
        </a:p>
      </dgm:t>
    </dgm:pt>
    <dgm:pt modelId="{DB198B64-C67F-4E03-8E37-7C3334FE633E}">
      <dgm:prSet/>
      <dgm:spPr/>
      <dgm:t>
        <a:bodyPr/>
        <a:lstStyle/>
        <a:p>
          <a:r>
            <a:rPr lang="en-US"/>
            <a:t>Hypnotic Goals</a:t>
          </a:r>
        </a:p>
      </dgm:t>
    </dgm:pt>
    <dgm:pt modelId="{A03BD67F-6E04-4132-9DB2-9B29F274F63B}" type="parTrans" cxnId="{580FBA73-B60E-4141-BFCD-0ACCF286FFF2}">
      <dgm:prSet/>
      <dgm:spPr/>
      <dgm:t>
        <a:bodyPr/>
        <a:lstStyle/>
        <a:p>
          <a:endParaRPr lang="en-US"/>
        </a:p>
      </dgm:t>
    </dgm:pt>
    <dgm:pt modelId="{A5617F98-5698-4FC2-861E-8F0FA3DC7024}" type="sibTrans" cxnId="{580FBA73-B60E-4141-BFCD-0ACCF286FFF2}">
      <dgm:prSet/>
      <dgm:spPr/>
      <dgm:t>
        <a:bodyPr/>
        <a:lstStyle/>
        <a:p>
          <a:endParaRPr lang="en-US"/>
        </a:p>
      </dgm:t>
    </dgm:pt>
    <dgm:pt modelId="{2093D7CC-B714-452C-B2E2-3C4EE7BA53DD}">
      <dgm:prSet/>
      <dgm:spPr/>
      <dgm:t>
        <a:bodyPr/>
        <a:lstStyle/>
        <a:p>
          <a:pPr>
            <a:buNone/>
          </a:pPr>
          <a:r>
            <a:rPr lang="en-US" dirty="0"/>
            <a:t>1. Notice ruminating and access comfortable place to calm</a:t>
          </a:r>
        </a:p>
      </dgm:t>
    </dgm:pt>
    <dgm:pt modelId="{8B6B6FB1-C772-4960-800D-9E4BB37B47FC}" type="parTrans" cxnId="{BFA176CF-E817-4479-80A5-7E0056205772}">
      <dgm:prSet/>
      <dgm:spPr/>
      <dgm:t>
        <a:bodyPr/>
        <a:lstStyle/>
        <a:p>
          <a:endParaRPr lang="en-US"/>
        </a:p>
      </dgm:t>
    </dgm:pt>
    <dgm:pt modelId="{E2A4783B-9C3D-4BCB-B684-8C481709FF69}" type="sibTrans" cxnId="{BFA176CF-E817-4479-80A5-7E0056205772}">
      <dgm:prSet/>
      <dgm:spPr/>
      <dgm:t>
        <a:bodyPr/>
        <a:lstStyle/>
        <a:p>
          <a:endParaRPr lang="en-US"/>
        </a:p>
      </dgm:t>
    </dgm:pt>
    <dgm:pt modelId="{939DF157-D5CA-4859-9A70-D4C56F2F435E}">
      <dgm:prSet/>
      <dgm:spPr/>
      <dgm:t>
        <a:bodyPr/>
        <a:lstStyle/>
        <a:p>
          <a:pPr>
            <a:buNone/>
          </a:pPr>
          <a:r>
            <a:rPr lang="en-US" dirty="0"/>
            <a:t>2. Accessing a sense of mastery, competence, resilience</a:t>
          </a:r>
        </a:p>
      </dgm:t>
    </dgm:pt>
    <dgm:pt modelId="{AA9640EA-F779-4E1D-A85B-AE1D88AEF070}" type="parTrans" cxnId="{980C86E2-E47C-4904-998B-CA2F8662BFF6}">
      <dgm:prSet/>
      <dgm:spPr/>
      <dgm:t>
        <a:bodyPr/>
        <a:lstStyle/>
        <a:p>
          <a:endParaRPr lang="en-US"/>
        </a:p>
      </dgm:t>
    </dgm:pt>
    <dgm:pt modelId="{315B59C4-5FCC-4243-A2B7-26721194650C}" type="sibTrans" cxnId="{980C86E2-E47C-4904-998B-CA2F8662BFF6}">
      <dgm:prSet/>
      <dgm:spPr/>
      <dgm:t>
        <a:bodyPr/>
        <a:lstStyle/>
        <a:p>
          <a:endParaRPr lang="en-US"/>
        </a:p>
      </dgm:t>
    </dgm:pt>
    <dgm:pt modelId="{07491EAC-7C3C-4805-8B29-842583205EFC}">
      <dgm:prSet/>
      <dgm:spPr/>
      <dgm:t>
        <a:bodyPr/>
        <a:lstStyle/>
        <a:p>
          <a:r>
            <a:rPr lang="en-US" dirty="0"/>
            <a:t>Client </a:t>
          </a:r>
        </a:p>
      </dgm:t>
    </dgm:pt>
    <dgm:pt modelId="{DAE569B6-B7DE-472D-99A7-034F27430648}" type="parTrans" cxnId="{FC2DE283-2CC4-427C-848E-F6CDC37FF491}">
      <dgm:prSet/>
      <dgm:spPr/>
      <dgm:t>
        <a:bodyPr/>
        <a:lstStyle/>
        <a:p>
          <a:endParaRPr lang="en-US"/>
        </a:p>
      </dgm:t>
    </dgm:pt>
    <dgm:pt modelId="{97DB5DF2-E88D-4C51-8CFD-528152D1FF3E}" type="sibTrans" cxnId="{FC2DE283-2CC4-427C-848E-F6CDC37FF491}">
      <dgm:prSet/>
      <dgm:spPr/>
      <dgm:t>
        <a:bodyPr/>
        <a:lstStyle/>
        <a:p>
          <a:endParaRPr lang="en-US"/>
        </a:p>
      </dgm:t>
    </dgm:pt>
    <dgm:pt modelId="{A3EB2D8B-68E9-4A63-8DDA-96B42DCF74B5}">
      <dgm:prSet/>
      <dgm:spPr/>
      <dgm:t>
        <a:bodyPr/>
        <a:lstStyle/>
        <a:p>
          <a:pPr>
            <a:buNone/>
          </a:pPr>
          <a:r>
            <a:rPr lang="en-US" dirty="0"/>
            <a:t>Goal (their words): “What am I doing wrong?” “I want to do this right”</a:t>
          </a:r>
        </a:p>
      </dgm:t>
    </dgm:pt>
    <dgm:pt modelId="{278CAEE2-A217-4509-AFF0-B8F5B322C96E}" type="parTrans" cxnId="{04612968-64A4-429C-BD07-4E4965959CD1}">
      <dgm:prSet/>
      <dgm:spPr/>
      <dgm:t>
        <a:bodyPr/>
        <a:lstStyle/>
        <a:p>
          <a:endParaRPr lang="en-US"/>
        </a:p>
      </dgm:t>
    </dgm:pt>
    <dgm:pt modelId="{E67721D1-2C24-46FA-B16E-D2145A8D4278}" type="sibTrans" cxnId="{04612968-64A4-429C-BD07-4E4965959CD1}">
      <dgm:prSet/>
      <dgm:spPr/>
      <dgm:t>
        <a:bodyPr/>
        <a:lstStyle/>
        <a:p>
          <a:endParaRPr lang="en-US"/>
        </a:p>
      </dgm:t>
    </dgm:pt>
    <dgm:pt modelId="{D012C8A4-F6BA-4937-BBA8-E5AC321F11EE}">
      <dgm:prSet/>
      <dgm:spPr/>
      <dgm:t>
        <a:bodyPr/>
        <a:lstStyle/>
        <a:p>
          <a:pPr>
            <a:buNone/>
          </a:pPr>
          <a:r>
            <a:rPr lang="en-US" dirty="0"/>
            <a:t>Modalities: Visual (faces in particular), kinesthetic (positive touch)</a:t>
          </a:r>
        </a:p>
      </dgm:t>
    </dgm:pt>
    <dgm:pt modelId="{D3240A15-EBE7-48AB-89B1-4A7DE81F5FDC}" type="parTrans" cxnId="{4FC76D10-7B37-4062-B473-BBF3877DC3BF}">
      <dgm:prSet/>
      <dgm:spPr/>
      <dgm:t>
        <a:bodyPr/>
        <a:lstStyle/>
        <a:p>
          <a:endParaRPr lang="en-US"/>
        </a:p>
      </dgm:t>
    </dgm:pt>
    <dgm:pt modelId="{0C496E9A-F2B7-4F28-844C-63FEAA614E45}" type="sibTrans" cxnId="{4FC76D10-7B37-4062-B473-BBF3877DC3BF}">
      <dgm:prSet/>
      <dgm:spPr/>
      <dgm:t>
        <a:bodyPr/>
        <a:lstStyle/>
        <a:p>
          <a:endParaRPr lang="en-US"/>
        </a:p>
      </dgm:t>
    </dgm:pt>
    <dgm:pt modelId="{CB23BB7A-A485-4F57-BECB-2E7AFBD6EC41}">
      <dgm:prSet/>
      <dgm:spPr/>
      <dgm:t>
        <a:bodyPr/>
        <a:lstStyle/>
        <a:p>
          <a:pPr>
            <a:buNone/>
          </a:pPr>
          <a:r>
            <a:rPr lang="en-US" dirty="0"/>
            <a:t>World/Strengths/Likes: Scrappy and resilient, Parenting/children, strong friendships, funny</a:t>
          </a:r>
        </a:p>
      </dgm:t>
    </dgm:pt>
    <dgm:pt modelId="{4B2514A0-E98E-4BF5-A7EE-F84780735A6A}" type="parTrans" cxnId="{B21FD82D-B754-4A29-84BD-DF2E87253856}">
      <dgm:prSet/>
      <dgm:spPr/>
      <dgm:t>
        <a:bodyPr/>
        <a:lstStyle/>
        <a:p>
          <a:endParaRPr lang="en-US"/>
        </a:p>
      </dgm:t>
    </dgm:pt>
    <dgm:pt modelId="{3AB89C33-746A-4484-BDD0-5A6BA88EA01E}" type="sibTrans" cxnId="{B21FD82D-B754-4A29-84BD-DF2E87253856}">
      <dgm:prSet/>
      <dgm:spPr/>
      <dgm:t>
        <a:bodyPr/>
        <a:lstStyle/>
        <a:p>
          <a:endParaRPr lang="en-US"/>
        </a:p>
      </dgm:t>
    </dgm:pt>
    <dgm:pt modelId="{449A0246-9147-40F5-99B8-00108BB946EE}">
      <dgm:prSet/>
      <dgm:spPr/>
      <dgm:t>
        <a:bodyPr/>
        <a:lstStyle/>
        <a:p>
          <a:r>
            <a:rPr lang="en-US" dirty="0"/>
            <a:t>Hypnotic Experience - Ideas </a:t>
          </a:r>
        </a:p>
      </dgm:t>
    </dgm:pt>
    <dgm:pt modelId="{8FDECFBA-3D0D-4C58-A0E0-CF28710ED74A}" type="parTrans" cxnId="{82068951-E9EC-4B7C-831D-DC4E841821B2}">
      <dgm:prSet/>
      <dgm:spPr/>
      <dgm:t>
        <a:bodyPr/>
        <a:lstStyle/>
        <a:p>
          <a:endParaRPr lang="en-US"/>
        </a:p>
      </dgm:t>
    </dgm:pt>
    <dgm:pt modelId="{49DEBB27-9B82-4F0A-91F4-FF7019DE022E}" type="sibTrans" cxnId="{82068951-E9EC-4B7C-831D-DC4E841821B2}">
      <dgm:prSet/>
      <dgm:spPr/>
      <dgm:t>
        <a:bodyPr/>
        <a:lstStyle/>
        <a:p>
          <a:endParaRPr lang="en-US"/>
        </a:p>
      </dgm:t>
    </dgm:pt>
    <dgm:pt modelId="{78080554-2DD1-4F4C-9F97-19B70FD2C4C4}">
      <dgm:prSet/>
      <dgm:spPr/>
      <dgm:t>
        <a:bodyPr/>
        <a:lstStyle/>
        <a:p>
          <a:pPr>
            <a:buNone/>
          </a:pPr>
          <a:r>
            <a:rPr lang="en-US" dirty="0"/>
            <a:t>1.  Noticing thoughts as if they are visitors intruding, refusing them easily (competence) by shifting focus </a:t>
          </a:r>
        </a:p>
      </dgm:t>
    </dgm:pt>
    <dgm:pt modelId="{E032DE5C-30FC-44A2-B704-2A9416265671}" type="parTrans" cxnId="{6680CDD9-BEEB-43F5-8A78-9B1CB1099CC5}">
      <dgm:prSet/>
      <dgm:spPr/>
      <dgm:t>
        <a:bodyPr/>
        <a:lstStyle/>
        <a:p>
          <a:endParaRPr lang="en-US"/>
        </a:p>
      </dgm:t>
    </dgm:pt>
    <dgm:pt modelId="{18D47812-9D54-45F6-A11A-C1C147841EE0}" type="sibTrans" cxnId="{6680CDD9-BEEB-43F5-8A78-9B1CB1099CC5}">
      <dgm:prSet/>
      <dgm:spPr/>
      <dgm:t>
        <a:bodyPr/>
        <a:lstStyle/>
        <a:p>
          <a:endParaRPr lang="en-US"/>
        </a:p>
      </dgm:t>
    </dgm:pt>
    <dgm:pt modelId="{CC81E40C-AB61-47A3-B9A9-773A6938D669}">
      <dgm:prSet/>
      <dgm:spPr/>
      <dgm:t>
        <a:bodyPr/>
        <a:lstStyle/>
        <a:p>
          <a:pPr>
            <a:buNone/>
          </a:pPr>
          <a:r>
            <a:rPr lang="en-US" dirty="0"/>
            <a:t>3.  Embodying this experience of mastery/competence, connecting to an anchor</a:t>
          </a:r>
        </a:p>
      </dgm:t>
    </dgm:pt>
    <dgm:pt modelId="{58043E13-1B95-45C8-B6D7-287B3AC23BB5}" type="parTrans" cxnId="{A1B6991A-93FE-4CF4-BE28-A8905A08ECCA}">
      <dgm:prSet/>
      <dgm:spPr/>
      <dgm:t>
        <a:bodyPr/>
        <a:lstStyle/>
        <a:p>
          <a:endParaRPr lang="en-US"/>
        </a:p>
      </dgm:t>
    </dgm:pt>
    <dgm:pt modelId="{C1627392-BE16-4438-A5BB-98B1E20220F2}" type="sibTrans" cxnId="{A1B6991A-93FE-4CF4-BE28-A8905A08ECCA}">
      <dgm:prSet/>
      <dgm:spPr/>
      <dgm:t>
        <a:bodyPr/>
        <a:lstStyle/>
        <a:p>
          <a:endParaRPr lang="en-US"/>
        </a:p>
      </dgm:t>
    </dgm:pt>
    <dgm:pt modelId="{39305B94-1055-E444-87D9-384CBFEDE745}">
      <dgm:prSet/>
      <dgm:spPr/>
      <dgm:t>
        <a:bodyPr/>
        <a:lstStyle/>
        <a:p>
          <a:pPr>
            <a:buNone/>
          </a:pPr>
          <a:r>
            <a:rPr lang="en-US" dirty="0"/>
            <a:t>2.  Accessing a memory of calm and comfort (children faces and touch/cuddling)</a:t>
          </a:r>
        </a:p>
      </dgm:t>
    </dgm:pt>
    <dgm:pt modelId="{4768B9DB-94A4-FA47-B325-7F5464A0FB8C}" type="parTrans" cxnId="{F9A37FA6-93E4-B841-8A94-F271E257DCF1}">
      <dgm:prSet/>
      <dgm:spPr/>
      <dgm:t>
        <a:bodyPr/>
        <a:lstStyle/>
        <a:p>
          <a:endParaRPr lang="en-US"/>
        </a:p>
      </dgm:t>
    </dgm:pt>
    <dgm:pt modelId="{6229CE0B-8897-6B4A-A7CB-5D5CCA9C702D}" type="sibTrans" cxnId="{F9A37FA6-93E4-B841-8A94-F271E257DCF1}">
      <dgm:prSet/>
      <dgm:spPr/>
      <dgm:t>
        <a:bodyPr/>
        <a:lstStyle/>
        <a:p>
          <a:endParaRPr lang="en-US"/>
        </a:p>
      </dgm:t>
    </dgm:pt>
    <dgm:pt modelId="{CBE075A6-CAF8-4B40-B59A-D702D858BDE2}">
      <dgm:prSet/>
      <dgm:spPr/>
      <dgm:t>
        <a:bodyPr/>
        <a:lstStyle/>
        <a:p>
          <a:pPr>
            <a:buNone/>
          </a:pPr>
          <a:r>
            <a:rPr lang="en-US" dirty="0"/>
            <a:t>2. Negative self-evaluation</a:t>
          </a:r>
        </a:p>
      </dgm:t>
    </dgm:pt>
    <dgm:pt modelId="{C51662BF-6DCB-8647-BB38-68B9DFA4BA7A}" type="parTrans" cxnId="{DBAA72C4-BD2C-CF49-A5D5-8C9DC9A83996}">
      <dgm:prSet/>
      <dgm:spPr/>
    </dgm:pt>
    <dgm:pt modelId="{93852105-B463-AD46-841D-60FF83344C47}" type="sibTrans" cxnId="{DBAA72C4-BD2C-CF49-A5D5-8C9DC9A83996}">
      <dgm:prSet/>
      <dgm:spPr/>
    </dgm:pt>
    <dgm:pt modelId="{D5447210-5CEA-6D44-B6A4-2E1C1609FA42}" type="pres">
      <dgm:prSet presAssocID="{57E81A1B-092E-4B14-86C0-9D6AB4293F80}" presName="linear" presStyleCnt="0">
        <dgm:presLayoutVars>
          <dgm:dir/>
          <dgm:animLvl val="lvl"/>
          <dgm:resizeHandles val="exact"/>
        </dgm:presLayoutVars>
      </dgm:prSet>
      <dgm:spPr/>
    </dgm:pt>
    <dgm:pt modelId="{41D60CD4-8C00-3447-B336-FFD1072AE9D9}" type="pres">
      <dgm:prSet presAssocID="{531E8EC1-3029-4091-8BBF-1830AE44F9CE}" presName="parentLin" presStyleCnt="0"/>
      <dgm:spPr/>
    </dgm:pt>
    <dgm:pt modelId="{58002F8C-94CC-404B-8D00-A6151F4F3CB5}" type="pres">
      <dgm:prSet presAssocID="{531E8EC1-3029-4091-8BBF-1830AE44F9CE}" presName="parentLeftMargin" presStyleLbl="node1" presStyleIdx="0" presStyleCnt="4"/>
      <dgm:spPr/>
    </dgm:pt>
    <dgm:pt modelId="{6FB90D18-09A5-9442-B07F-4356C99E22C2}" type="pres">
      <dgm:prSet presAssocID="{531E8EC1-3029-4091-8BBF-1830AE44F9CE}" presName="parentText" presStyleLbl="node1" presStyleIdx="0" presStyleCnt="4">
        <dgm:presLayoutVars>
          <dgm:chMax val="0"/>
          <dgm:bulletEnabled val="1"/>
        </dgm:presLayoutVars>
      </dgm:prSet>
      <dgm:spPr/>
    </dgm:pt>
    <dgm:pt modelId="{7D59D16C-00A4-2D43-9882-B190039629A9}" type="pres">
      <dgm:prSet presAssocID="{531E8EC1-3029-4091-8BBF-1830AE44F9CE}" presName="negativeSpace" presStyleCnt="0"/>
      <dgm:spPr/>
    </dgm:pt>
    <dgm:pt modelId="{A5296264-5BA0-6F42-842F-D7CD91B77562}" type="pres">
      <dgm:prSet presAssocID="{531E8EC1-3029-4091-8BBF-1830AE44F9CE}" presName="childText" presStyleLbl="conFgAcc1" presStyleIdx="0" presStyleCnt="4" custLinFactNeighborX="-1007" custLinFactNeighborY="-29271">
        <dgm:presLayoutVars>
          <dgm:bulletEnabled val="1"/>
        </dgm:presLayoutVars>
      </dgm:prSet>
      <dgm:spPr/>
    </dgm:pt>
    <dgm:pt modelId="{987E890D-D030-3F4F-A759-9ABA35D8252F}" type="pres">
      <dgm:prSet presAssocID="{A125DF45-55DB-4FE2-8B11-76ED780AF7E8}" presName="spaceBetweenRectangles" presStyleCnt="0"/>
      <dgm:spPr/>
    </dgm:pt>
    <dgm:pt modelId="{C3254709-B712-3E48-8609-DB13F4D18529}" type="pres">
      <dgm:prSet presAssocID="{DB198B64-C67F-4E03-8E37-7C3334FE633E}" presName="parentLin" presStyleCnt="0"/>
      <dgm:spPr/>
    </dgm:pt>
    <dgm:pt modelId="{AB1BDF1D-F07B-C446-9AE3-FAAA5E2F67C5}" type="pres">
      <dgm:prSet presAssocID="{DB198B64-C67F-4E03-8E37-7C3334FE633E}" presName="parentLeftMargin" presStyleLbl="node1" presStyleIdx="0" presStyleCnt="4"/>
      <dgm:spPr/>
    </dgm:pt>
    <dgm:pt modelId="{70FB1E15-3799-C94D-8B80-794F6DB79DC8}" type="pres">
      <dgm:prSet presAssocID="{DB198B64-C67F-4E03-8E37-7C3334FE633E}" presName="parentText" presStyleLbl="node1" presStyleIdx="1" presStyleCnt="4">
        <dgm:presLayoutVars>
          <dgm:chMax val="0"/>
          <dgm:bulletEnabled val="1"/>
        </dgm:presLayoutVars>
      </dgm:prSet>
      <dgm:spPr/>
    </dgm:pt>
    <dgm:pt modelId="{E5EAB4CE-AB95-4B4B-B2DB-275E9D664D1D}" type="pres">
      <dgm:prSet presAssocID="{DB198B64-C67F-4E03-8E37-7C3334FE633E}" presName="negativeSpace" presStyleCnt="0"/>
      <dgm:spPr/>
    </dgm:pt>
    <dgm:pt modelId="{46D81C13-19BB-4645-ABA5-C1888BDC9129}" type="pres">
      <dgm:prSet presAssocID="{DB198B64-C67F-4E03-8E37-7C3334FE633E}" presName="childText" presStyleLbl="conFgAcc1" presStyleIdx="1" presStyleCnt="4">
        <dgm:presLayoutVars>
          <dgm:bulletEnabled val="1"/>
        </dgm:presLayoutVars>
      </dgm:prSet>
      <dgm:spPr/>
    </dgm:pt>
    <dgm:pt modelId="{5DC3339E-784C-B24C-895B-01C73B337BEA}" type="pres">
      <dgm:prSet presAssocID="{A5617F98-5698-4FC2-861E-8F0FA3DC7024}" presName="spaceBetweenRectangles" presStyleCnt="0"/>
      <dgm:spPr/>
    </dgm:pt>
    <dgm:pt modelId="{A4534893-A672-E34E-9F17-BF564480C984}" type="pres">
      <dgm:prSet presAssocID="{07491EAC-7C3C-4805-8B29-842583205EFC}" presName="parentLin" presStyleCnt="0"/>
      <dgm:spPr/>
    </dgm:pt>
    <dgm:pt modelId="{C5002796-06E7-8648-9A79-30D45465FA8D}" type="pres">
      <dgm:prSet presAssocID="{07491EAC-7C3C-4805-8B29-842583205EFC}" presName="parentLeftMargin" presStyleLbl="node1" presStyleIdx="1" presStyleCnt="4"/>
      <dgm:spPr/>
    </dgm:pt>
    <dgm:pt modelId="{990E55F3-751C-3D4A-B7B8-4C2954D310A9}" type="pres">
      <dgm:prSet presAssocID="{07491EAC-7C3C-4805-8B29-842583205EFC}" presName="parentText" presStyleLbl="node1" presStyleIdx="2" presStyleCnt="4">
        <dgm:presLayoutVars>
          <dgm:chMax val="0"/>
          <dgm:bulletEnabled val="1"/>
        </dgm:presLayoutVars>
      </dgm:prSet>
      <dgm:spPr/>
    </dgm:pt>
    <dgm:pt modelId="{FEE7B91B-5F8B-FA4F-A9EE-04024636DA71}" type="pres">
      <dgm:prSet presAssocID="{07491EAC-7C3C-4805-8B29-842583205EFC}" presName="negativeSpace" presStyleCnt="0"/>
      <dgm:spPr/>
    </dgm:pt>
    <dgm:pt modelId="{BF4F8CDB-F3A9-AA40-8C17-D61BFCE0265D}" type="pres">
      <dgm:prSet presAssocID="{07491EAC-7C3C-4805-8B29-842583205EFC}" presName="childText" presStyleLbl="conFgAcc1" presStyleIdx="2" presStyleCnt="4">
        <dgm:presLayoutVars>
          <dgm:bulletEnabled val="1"/>
        </dgm:presLayoutVars>
      </dgm:prSet>
      <dgm:spPr/>
    </dgm:pt>
    <dgm:pt modelId="{0D2D5572-62CD-1649-BCEE-1F27A6C76D78}" type="pres">
      <dgm:prSet presAssocID="{97DB5DF2-E88D-4C51-8CFD-528152D1FF3E}" presName="spaceBetweenRectangles" presStyleCnt="0"/>
      <dgm:spPr/>
    </dgm:pt>
    <dgm:pt modelId="{B2307A8F-0439-AB42-ABB2-C62B1A346618}" type="pres">
      <dgm:prSet presAssocID="{449A0246-9147-40F5-99B8-00108BB946EE}" presName="parentLin" presStyleCnt="0"/>
      <dgm:spPr/>
    </dgm:pt>
    <dgm:pt modelId="{59B0C1FE-66EF-984F-B679-54AB6C41395B}" type="pres">
      <dgm:prSet presAssocID="{449A0246-9147-40F5-99B8-00108BB946EE}" presName="parentLeftMargin" presStyleLbl="node1" presStyleIdx="2" presStyleCnt="4"/>
      <dgm:spPr/>
    </dgm:pt>
    <dgm:pt modelId="{AFA71E21-1473-5043-B890-66ED094902B9}" type="pres">
      <dgm:prSet presAssocID="{449A0246-9147-40F5-99B8-00108BB946EE}" presName="parentText" presStyleLbl="node1" presStyleIdx="3" presStyleCnt="4">
        <dgm:presLayoutVars>
          <dgm:chMax val="0"/>
          <dgm:bulletEnabled val="1"/>
        </dgm:presLayoutVars>
      </dgm:prSet>
      <dgm:spPr/>
    </dgm:pt>
    <dgm:pt modelId="{C91CD06D-A730-BF42-A4A0-93934C048D07}" type="pres">
      <dgm:prSet presAssocID="{449A0246-9147-40F5-99B8-00108BB946EE}" presName="negativeSpace" presStyleCnt="0"/>
      <dgm:spPr/>
    </dgm:pt>
    <dgm:pt modelId="{9D2C49A9-AB37-844C-B67E-11E58961E227}" type="pres">
      <dgm:prSet presAssocID="{449A0246-9147-40F5-99B8-00108BB946EE}" presName="childText" presStyleLbl="conFgAcc1" presStyleIdx="3" presStyleCnt="4">
        <dgm:presLayoutVars>
          <dgm:bulletEnabled val="1"/>
        </dgm:presLayoutVars>
      </dgm:prSet>
      <dgm:spPr/>
    </dgm:pt>
  </dgm:ptLst>
  <dgm:cxnLst>
    <dgm:cxn modelId="{FEC2350E-C475-49E3-BAAF-AE67FBCBBC1A}" srcId="{531E8EC1-3029-4091-8BBF-1830AE44F9CE}" destId="{460BD9E4-C9C9-471B-A87F-4CCE4E5FBCD3}" srcOrd="0" destOrd="0" parTransId="{E4B8106B-D60B-4636-9649-42D287532F68}" sibTransId="{B3BFA430-B38E-40C3-9B7D-00FA2AF3B47C}"/>
    <dgm:cxn modelId="{4FC76D10-7B37-4062-B473-BBF3877DC3BF}" srcId="{07491EAC-7C3C-4805-8B29-842583205EFC}" destId="{D012C8A4-F6BA-4937-BBA8-E5AC321F11EE}" srcOrd="1" destOrd="0" parTransId="{D3240A15-EBE7-48AB-89B1-4A7DE81F5FDC}" sibTransId="{0C496E9A-F2B7-4F28-844C-63FEAA614E45}"/>
    <dgm:cxn modelId="{B89AB816-4F87-0241-AAAD-2CF5ACD6A366}" type="presOf" srcId="{531E8EC1-3029-4091-8BBF-1830AE44F9CE}" destId="{58002F8C-94CC-404B-8D00-A6151F4F3CB5}" srcOrd="0" destOrd="0" presId="urn:microsoft.com/office/officeart/2005/8/layout/list1"/>
    <dgm:cxn modelId="{6BA0BF17-8F61-B741-B7AB-0201EFA7C33C}" type="presOf" srcId="{DB198B64-C67F-4E03-8E37-7C3334FE633E}" destId="{AB1BDF1D-F07B-C446-9AE3-FAAA5E2F67C5}" srcOrd="0" destOrd="0" presId="urn:microsoft.com/office/officeart/2005/8/layout/list1"/>
    <dgm:cxn modelId="{A1B6991A-93FE-4CF4-BE28-A8905A08ECCA}" srcId="{449A0246-9147-40F5-99B8-00108BB946EE}" destId="{CC81E40C-AB61-47A3-B9A9-773A6938D669}" srcOrd="2" destOrd="0" parTransId="{58043E13-1B95-45C8-B6D7-287B3AC23BB5}" sibTransId="{C1627392-BE16-4438-A5BB-98B1E20220F2}"/>
    <dgm:cxn modelId="{B21FD82D-B754-4A29-84BD-DF2E87253856}" srcId="{07491EAC-7C3C-4805-8B29-842583205EFC}" destId="{CB23BB7A-A485-4F57-BECB-2E7AFBD6EC41}" srcOrd="2" destOrd="0" parTransId="{4B2514A0-E98E-4BF5-A7EE-F84780735A6A}" sibTransId="{3AB89C33-746A-4484-BDD0-5A6BA88EA01E}"/>
    <dgm:cxn modelId="{2902153A-7A47-0D45-B705-7B9DEC0C7D87}" type="presOf" srcId="{07491EAC-7C3C-4805-8B29-842583205EFC}" destId="{C5002796-06E7-8648-9A79-30D45465FA8D}" srcOrd="0" destOrd="0" presId="urn:microsoft.com/office/officeart/2005/8/layout/list1"/>
    <dgm:cxn modelId="{F6B7505D-6BED-5146-8457-F9395093ED44}" type="presOf" srcId="{CC81E40C-AB61-47A3-B9A9-773A6938D669}" destId="{9D2C49A9-AB37-844C-B67E-11E58961E227}" srcOrd="0" destOrd="2" presId="urn:microsoft.com/office/officeart/2005/8/layout/list1"/>
    <dgm:cxn modelId="{04612968-64A4-429C-BD07-4E4965959CD1}" srcId="{07491EAC-7C3C-4805-8B29-842583205EFC}" destId="{A3EB2D8B-68E9-4A63-8DDA-96B42DCF74B5}" srcOrd="0" destOrd="0" parTransId="{278CAEE2-A217-4509-AFF0-B8F5B322C96E}" sibTransId="{E67721D1-2C24-46FA-B16E-D2145A8D4278}"/>
    <dgm:cxn modelId="{82068951-E9EC-4B7C-831D-DC4E841821B2}" srcId="{57E81A1B-092E-4B14-86C0-9D6AB4293F80}" destId="{449A0246-9147-40F5-99B8-00108BB946EE}" srcOrd="3" destOrd="0" parTransId="{8FDECFBA-3D0D-4C58-A0E0-CF28710ED74A}" sibTransId="{49DEBB27-9B82-4F0A-91F4-FF7019DE022E}"/>
    <dgm:cxn modelId="{37C99071-9C48-0E4E-BA95-5D958F6C1DA3}" type="presOf" srcId="{449A0246-9147-40F5-99B8-00108BB946EE}" destId="{59B0C1FE-66EF-984F-B679-54AB6C41395B}" srcOrd="0" destOrd="0" presId="urn:microsoft.com/office/officeart/2005/8/layout/list1"/>
    <dgm:cxn modelId="{580FBA73-B60E-4141-BFCD-0ACCF286FFF2}" srcId="{57E81A1B-092E-4B14-86C0-9D6AB4293F80}" destId="{DB198B64-C67F-4E03-8E37-7C3334FE633E}" srcOrd="1" destOrd="0" parTransId="{A03BD67F-6E04-4132-9DB2-9B29F274F63B}" sibTransId="{A5617F98-5698-4FC2-861E-8F0FA3DC7024}"/>
    <dgm:cxn modelId="{BD0DCD74-03C9-6A4E-B7B3-C1E7D668E4FE}" type="presOf" srcId="{CBE075A6-CAF8-4B40-B59A-D702D858BDE2}" destId="{A5296264-5BA0-6F42-842F-D7CD91B77562}" srcOrd="0" destOrd="1" presId="urn:microsoft.com/office/officeart/2005/8/layout/list1"/>
    <dgm:cxn modelId="{0FAD6C81-49EB-AB48-A6D0-B77173DAE697}" type="presOf" srcId="{DB198B64-C67F-4E03-8E37-7C3334FE633E}" destId="{70FB1E15-3799-C94D-8B80-794F6DB79DC8}" srcOrd="1" destOrd="0" presId="urn:microsoft.com/office/officeart/2005/8/layout/list1"/>
    <dgm:cxn modelId="{9560A981-0357-8043-8272-73060831ADA6}" type="presOf" srcId="{57E81A1B-092E-4B14-86C0-9D6AB4293F80}" destId="{D5447210-5CEA-6D44-B6A4-2E1C1609FA42}" srcOrd="0" destOrd="0" presId="urn:microsoft.com/office/officeart/2005/8/layout/list1"/>
    <dgm:cxn modelId="{FC2DE283-2CC4-427C-848E-F6CDC37FF491}" srcId="{57E81A1B-092E-4B14-86C0-9D6AB4293F80}" destId="{07491EAC-7C3C-4805-8B29-842583205EFC}" srcOrd="2" destOrd="0" parTransId="{DAE569B6-B7DE-472D-99A7-034F27430648}" sibTransId="{97DB5DF2-E88D-4C51-8CFD-528152D1FF3E}"/>
    <dgm:cxn modelId="{5BF9D189-2A82-6F4F-B007-573BC28857F4}" type="presOf" srcId="{78080554-2DD1-4F4C-9F97-19B70FD2C4C4}" destId="{9D2C49A9-AB37-844C-B67E-11E58961E227}" srcOrd="0" destOrd="0" presId="urn:microsoft.com/office/officeart/2005/8/layout/list1"/>
    <dgm:cxn modelId="{F9A37FA6-93E4-B841-8A94-F271E257DCF1}" srcId="{449A0246-9147-40F5-99B8-00108BB946EE}" destId="{39305B94-1055-E444-87D9-384CBFEDE745}" srcOrd="1" destOrd="0" parTransId="{4768B9DB-94A4-FA47-B325-7F5464A0FB8C}" sibTransId="{6229CE0B-8897-6B4A-A7CB-5D5CCA9C702D}"/>
    <dgm:cxn modelId="{9ED501B1-E7C9-0543-84B4-79077D040221}" type="presOf" srcId="{460BD9E4-C9C9-471B-A87F-4CCE4E5FBCD3}" destId="{A5296264-5BA0-6F42-842F-D7CD91B77562}" srcOrd="0" destOrd="0" presId="urn:microsoft.com/office/officeart/2005/8/layout/list1"/>
    <dgm:cxn modelId="{B3FAE3B7-9231-F744-BF0E-7DC8E491EC8E}" type="presOf" srcId="{07491EAC-7C3C-4805-8B29-842583205EFC}" destId="{990E55F3-751C-3D4A-B7B8-4C2954D310A9}" srcOrd="1" destOrd="0" presId="urn:microsoft.com/office/officeart/2005/8/layout/list1"/>
    <dgm:cxn modelId="{644D7EBA-078D-B040-B64D-2D754EABFB34}" type="presOf" srcId="{2093D7CC-B714-452C-B2E2-3C4EE7BA53DD}" destId="{46D81C13-19BB-4645-ABA5-C1888BDC9129}" srcOrd="0" destOrd="0" presId="urn:microsoft.com/office/officeart/2005/8/layout/list1"/>
    <dgm:cxn modelId="{DBAA72C4-BD2C-CF49-A5D5-8C9DC9A83996}" srcId="{531E8EC1-3029-4091-8BBF-1830AE44F9CE}" destId="{CBE075A6-CAF8-4B40-B59A-D702D858BDE2}" srcOrd="1" destOrd="0" parTransId="{C51662BF-6DCB-8647-BB38-68B9DFA4BA7A}" sibTransId="{93852105-B463-AD46-841D-60FF83344C47}"/>
    <dgm:cxn modelId="{3134D4CD-30CC-934D-A5B0-58350A09A2FF}" type="presOf" srcId="{D012C8A4-F6BA-4937-BBA8-E5AC321F11EE}" destId="{BF4F8CDB-F3A9-AA40-8C17-D61BFCE0265D}" srcOrd="0" destOrd="1" presId="urn:microsoft.com/office/officeart/2005/8/layout/list1"/>
    <dgm:cxn modelId="{BFA176CF-E817-4479-80A5-7E0056205772}" srcId="{DB198B64-C67F-4E03-8E37-7C3334FE633E}" destId="{2093D7CC-B714-452C-B2E2-3C4EE7BA53DD}" srcOrd="0" destOrd="0" parTransId="{8B6B6FB1-C772-4960-800D-9E4BB37B47FC}" sibTransId="{E2A4783B-9C3D-4BCB-B684-8C481709FF69}"/>
    <dgm:cxn modelId="{56CBE7D7-A051-BA4F-BD6F-39DE38B6EFD1}" type="presOf" srcId="{39305B94-1055-E444-87D9-384CBFEDE745}" destId="{9D2C49A9-AB37-844C-B67E-11E58961E227}" srcOrd="0" destOrd="1" presId="urn:microsoft.com/office/officeart/2005/8/layout/list1"/>
    <dgm:cxn modelId="{6680CDD9-BEEB-43F5-8A78-9B1CB1099CC5}" srcId="{449A0246-9147-40F5-99B8-00108BB946EE}" destId="{78080554-2DD1-4F4C-9F97-19B70FD2C4C4}" srcOrd="0" destOrd="0" parTransId="{E032DE5C-30FC-44A2-B704-2A9416265671}" sibTransId="{18D47812-9D54-45F6-A11A-C1C147841EE0}"/>
    <dgm:cxn modelId="{980C86E2-E47C-4904-998B-CA2F8662BFF6}" srcId="{DB198B64-C67F-4E03-8E37-7C3334FE633E}" destId="{939DF157-D5CA-4859-9A70-D4C56F2F435E}" srcOrd="1" destOrd="0" parTransId="{AA9640EA-F779-4E1D-A85B-AE1D88AEF070}" sibTransId="{315B59C4-5FCC-4243-A2B7-26721194650C}"/>
    <dgm:cxn modelId="{8CC9ABEC-82C4-D64D-B538-BDBB2F1EED90}" type="presOf" srcId="{CB23BB7A-A485-4F57-BECB-2E7AFBD6EC41}" destId="{BF4F8CDB-F3A9-AA40-8C17-D61BFCE0265D}" srcOrd="0" destOrd="2" presId="urn:microsoft.com/office/officeart/2005/8/layout/list1"/>
    <dgm:cxn modelId="{7275E2EE-3A02-BB4B-9C2C-4DDF1A33B117}" type="presOf" srcId="{A3EB2D8B-68E9-4A63-8DDA-96B42DCF74B5}" destId="{BF4F8CDB-F3A9-AA40-8C17-D61BFCE0265D}" srcOrd="0" destOrd="0" presId="urn:microsoft.com/office/officeart/2005/8/layout/list1"/>
    <dgm:cxn modelId="{A2AC9BF2-C630-D145-B756-69502EDB9703}" type="presOf" srcId="{449A0246-9147-40F5-99B8-00108BB946EE}" destId="{AFA71E21-1473-5043-B890-66ED094902B9}" srcOrd="1" destOrd="0" presId="urn:microsoft.com/office/officeart/2005/8/layout/list1"/>
    <dgm:cxn modelId="{0A6173F7-A5FA-C94E-A5AF-61AC51899544}" type="presOf" srcId="{939DF157-D5CA-4859-9A70-D4C56F2F435E}" destId="{46D81C13-19BB-4645-ABA5-C1888BDC9129}" srcOrd="0" destOrd="1" presId="urn:microsoft.com/office/officeart/2005/8/layout/list1"/>
    <dgm:cxn modelId="{3B0920F9-9A36-C54A-9DB2-8FB06D3C55CD}" type="presOf" srcId="{531E8EC1-3029-4091-8BBF-1830AE44F9CE}" destId="{6FB90D18-09A5-9442-B07F-4356C99E22C2}" srcOrd="1" destOrd="0" presId="urn:microsoft.com/office/officeart/2005/8/layout/list1"/>
    <dgm:cxn modelId="{C9925AFE-199A-40B9-8EEB-BBEDFF0F6FBC}" srcId="{57E81A1B-092E-4B14-86C0-9D6AB4293F80}" destId="{531E8EC1-3029-4091-8BBF-1830AE44F9CE}" srcOrd="0" destOrd="0" parTransId="{49105BAF-407D-4A42-B37A-A96AC3276020}" sibTransId="{A125DF45-55DB-4FE2-8B11-76ED780AF7E8}"/>
    <dgm:cxn modelId="{48D953AA-5B58-124D-975F-7CBC801B1433}" type="presParOf" srcId="{D5447210-5CEA-6D44-B6A4-2E1C1609FA42}" destId="{41D60CD4-8C00-3447-B336-FFD1072AE9D9}" srcOrd="0" destOrd="0" presId="urn:microsoft.com/office/officeart/2005/8/layout/list1"/>
    <dgm:cxn modelId="{98827017-7511-EB44-A431-DEA81FBDA038}" type="presParOf" srcId="{41D60CD4-8C00-3447-B336-FFD1072AE9D9}" destId="{58002F8C-94CC-404B-8D00-A6151F4F3CB5}" srcOrd="0" destOrd="0" presId="urn:microsoft.com/office/officeart/2005/8/layout/list1"/>
    <dgm:cxn modelId="{DF1D7032-65CB-2E4A-A76E-F565EA68A5CB}" type="presParOf" srcId="{41D60CD4-8C00-3447-B336-FFD1072AE9D9}" destId="{6FB90D18-09A5-9442-B07F-4356C99E22C2}" srcOrd="1" destOrd="0" presId="urn:microsoft.com/office/officeart/2005/8/layout/list1"/>
    <dgm:cxn modelId="{73D2D9F5-B8B3-7A47-8595-D21D275A619D}" type="presParOf" srcId="{D5447210-5CEA-6D44-B6A4-2E1C1609FA42}" destId="{7D59D16C-00A4-2D43-9882-B190039629A9}" srcOrd="1" destOrd="0" presId="urn:microsoft.com/office/officeart/2005/8/layout/list1"/>
    <dgm:cxn modelId="{82F040BB-9C00-5D4F-9436-D787EDC05236}" type="presParOf" srcId="{D5447210-5CEA-6D44-B6A4-2E1C1609FA42}" destId="{A5296264-5BA0-6F42-842F-D7CD91B77562}" srcOrd="2" destOrd="0" presId="urn:microsoft.com/office/officeart/2005/8/layout/list1"/>
    <dgm:cxn modelId="{DE48C948-9CC1-C34E-898B-1722761A580C}" type="presParOf" srcId="{D5447210-5CEA-6D44-B6A4-2E1C1609FA42}" destId="{987E890D-D030-3F4F-A759-9ABA35D8252F}" srcOrd="3" destOrd="0" presId="urn:microsoft.com/office/officeart/2005/8/layout/list1"/>
    <dgm:cxn modelId="{ACB650A6-5BF9-BC42-B58F-52603DA1AE7E}" type="presParOf" srcId="{D5447210-5CEA-6D44-B6A4-2E1C1609FA42}" destId="{C3254709-B712-3E48-8609-DB13F4D18529}" srcOrd="4" destOrd="0" presId="urn:microsoft.com/office/officeart/2005/8/layout/list1"/>
    <dgm:cxn modelId="{B2A825FC-9F49-FE40-A587-94F4BAC55601}" type="presParOf" srcId="{C3254709-B712-3E48-8609-DB13F4D18529}" destId="{AB1BDF1D-F07B-C446-9AE3-FAAA5E2F67C5}" srcOrd="0" destOrd="0" presId="urn:microsoft.com/office/officeart/2005/8/layout/list1"/>
    <dgm:cxn modelId="{89F2A95B-085A-9F4E-B9F1-7727300DDA1F}" type="presParOf" srcId="{C3254709-B712-3E48-8609-DB13F4D18529}" destId="{70FB1E15-3799-C94D-8B80-794F6DB79DC8}" srcOrd="1" destOrd="0" presId="urn:microsoft.com/office/officeart/2005/8/layout/list1"/>
    <dgm:cxn modelId="{A7102E4F-8828-7E46-8EF2-DD52C35FE1E5}" type="presParOf" srcId="{D5447210-5CEA-6D44-B6A4-2E1C1609FA42}" destId="{E5EAB4CE-AB95-4B4B-B2DB-275E9D664D1D}" srcOrd="5" destOrd="0" presId="urn:microsoft.com/office/officeart/2005/8/layout/list1"/>
    <dgm:cxn modelId="{3D4B7564-3F6C-0041-AD25-FF45321EA53D}" type="presParOf" srcId="{D5447210-5CEA-6D44-B6A4-2E1C1609FA42}" destId="{46D81C13-19BB-4645-ABA5-C1888BDC9129}" srcOrd="6" destOrd="0" presId="urn:microsoft.com/office/officeart/2005/8/layout/list1"/>
    <dgm:cxn modelId="{F7265E0F-48F1-2F46-BD5B-9D179D63A72C}" type="presParOf" srcId="{D5447210-5CEA-6D44-B6A4-2E1C1609FA42}" destId="{5DC3339E-784C-B24C-895B-01C73B337BEA}" srcOrd="7" destOrd="0" presId="urn:microsoft.com/office/officeart/2005/8/layout/list1"/>
    <dgm:cxn modelId="{890B2A6B-6BAD-2740-A43F-BDDB51E54809}" type="presParOf" srcId="{D5447210-5CEA-6D44-B6A4-2E1C1609FA42}" destId="{A4534893-A672-E34E-9F17-BF564480C984}" srcOrd="8" destOrd="0" presId="urn:microsoft.com/office/officeart/2005/8/layout/list1"/>
    <dgm:cxn modelId="{06755B16-E2B6-E443-8918-8B8569A53FB1}" type="presParOf" srcId="{A4534893-A672-E34E-9F17-BF564480C984}" destId="{C5002796-06E7-8648-9A79-30D45465FA8D}" srcOrd="0" destOrd="0" presId="urn:microsoft.com/office/officeart/2005/8/layout/list1"/>
    <dgm:cxn modelId="{492FF004-D431-124F-A9B2-3571FD49D9E8}" type="presParOf" srcId="{A4534893-A672-E34E-9F17-BF564480C984}" destId="{990E55F3-751C-3D4A-B7B8-4C2954D310A9}" srcOrd="1" destOrd="0" presId="urn:microsoft.com/office/officeart/2005/8/layout/list1"/>
    <dgm:cxn modelId="{DBED7EB7-93FE-0345-B8EB-E6A838D787B9}" type="presParOf" srcId="{D5447210-5CEA-6D44-B6A4-2E1C1609FA42}" destId="{FEE7B91B-5F8B-FA4F-A9EE-04024636DA71}" srcOrd="9" destOrd="0" presId="urn:microsoft.com/office/officeart/2005/8/layout/list1"/>
    <dgm:cxn modelId="{0026EADD-AAEA-6B4F-B308-0BA5D9928788}" type="presParOf" srcId="{D5447210-5CEA-6D44-B6A4-2E1C1609FA42}" destId="{BF4F8CDB-F3A9-AA40-8C17-D61BFCE0265D}" srcOrd="10" destOrd="0" presId="urn:microsoft.com/office/officeart/2005/8/layout/list1"/>
    <dgm:cxn modelId="{884C9A68-8222-6C44-A57D-D866F55E4DE9}" type="presParOf" srcId="{D5447210-5CEA-6D44-B6A4-2E1C1609FA42}" destId="{0D2D5572-62CD-1649-BCEE-1F27A6C76D78}" srcOrd="11" destOrd="0" presId="urn:microsoft.com/office/officeart/2005/8/layout/list1"/>
    <dgm:cxn modelId="{6D76C831-C7EA-E543-96C3-36850B1BD35F}" type="presParOf" srcId="{D5447210-5CEA-6D44-B6A4-2E1C1609FA42}" destId="{B2307A8F-0439-AB42-ABB2-C62B1A346618}" srcOrd="12" destOrd="0" presId="urn:microsoft.com/office/officeart/2005/8/layout/list1"/>
    <dgm:cxn modelId="{C6C929CA-A135-4F4F-98BA-A8EC56473091}" type="presParOf" srcId="{B2307A8F-0439-AB42-ABB2-C62B1A346618}" destId="{59B0C1FE-66EF-984F-B679-54AB6C41395B}" srcOrd="0" destOrd="0" presId="urn:microsoft.com/office/officeart/2005/8/layout/list1"/>
    <dgm:cxn modelId="{402FB531-22BA-9F41-8550-4CD06FA377A6}" type="presParOf" srcId="{B2307A8F-0439-AB42-ABB2-C62B1A346618}" destId="{AFA71E21-1473-5043-B890-66ED094902B9}" srcOrd="1" destOrd="0" presId="urn:microsoft.com/office/officeart/2005/8/layout/list1"/>
    <dgm:cxn modelId="{DD76E278-FFA1-CB41-83FA-0F6167593339}" type="presParOf" srcId="{D5447210-5CEA-6D44-B6A4-2E1C1609FA42}" destId="{C91CD06D-A730-BF42-A4A0-93934C048D07}" srcOrd="13" destOrd="0" presId="urn:microsoft.com/office/officeart/2005/8/layout/list1"/>
    <dgm:cxn modelId="{2DBCAF52-DF2F-A34A-9D00-3A742A8B8AB8}" type="presParOf" srcId="{D5447210-5CEA-6D44-B6A4-2E1C1609FA42}" destId="{9D2C49A9-AB37-844C-B67E-11E58961E227}"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7E81A1B-092E-4B14-86C0-9D6AB4293F80}" type="doc">
      <dgm:prSet loTypeId="urn:microsoft.com/office/officeart/2005/8/layout/list1" loCatId="list" qsTypeId="urn:microsoft.com/office/officeart/2005/8/quickstyle/simple2" qsCatId="simple" csTypeId="urn:microsoft.com/office/officeart/2005/8/colors/colorful5" csCatId="colorful" phldr="1"/>
      <dgm:spPr/>
      <dgm:t>
        <a:bodyPr/>
        <a:lstStyle/>
        <a:p>
          <a:endParaRPr lang="en-US"/>
        </a:p>
      </dgm:t>
    </dgm:pt>
    <dgm:pt modelId="{531E8EC1-3029-4091-8BBF-1830AE44F9CE}">
      <dgm:prSet/>
      <dgm:spPr/>
      <dgm:t>
        <a:bodyPr/>
        <a:lstStyle/>
        <a:p>
          <a:r>
            <a:rPr lang="en-US"/>
            <a:t>Assessment Concerns</a:t>
          </a:r>
        </a:p>
      </dgm:t>
    </dgm:pt>
    <dgm:pt modelId="{49105BAF-407D-4A42-B37A-A96AC3276020}" type="parTrans" cxnId="{C9925AFE-199A-40B9-8EEB-BBEDFF0F6FBC}">
      <dgm:prSet/>
      <dgm:spPr/>
      <dgm:t>
        <a:bodyPr/>
        <a:lstStyle/>
        <a:p>
          <a:endParaRPr lang="en-US"/>
        </a:p>
      </dgm:t>
    </dgm:pt>
    <dgm:pt modelId="{A125DF45-55DB-4FE2-8B11-76ED780AF7E8}" type="sibTrans" cxnId="{C9925AFE-199A-40B9-8EEB-BBEDFF0F6FBC}">
      <dgm:prSet/>
      <dgm:spPr/>
      <dgm:t>
        <a:bodyPr/>
        <a:lstStyle/>
        <a:p>
          <a:endParaRPr lang="en-US"/>
        </a:p>
      </dgm:t>
    </dgm:pt>
    <dgm:pt modelId="{460BD9E4-C9C9-471B-A87F-4CCE4E5FBCD3}">
      <dgm:prSet/>
      <dgm:spPr/>
      <dgm:t>
        <a:bodyPr/>
        <a:lstStyle/>
        <a:p>
          <a:pPr>
            <a:buNone/>
          </a:pPr>
          <a:r>
            <a:rPr lang="en-US" dirty="0"/>
            <a:t>1.</a:t>
          </a:r>
        </a:p>
      </dgm:t>
    </dgm:pt>
    <dgm:pt modelId="{E4B8106B-D60B-4636-9649-42D287532F68}" type="parTrans" cxnId="{FEC2350E-C475-49E3-BAAF-AE67FBCBBC1A}">
      <dgm:prSet/>
      <dgm:spPr/>
      <dgm:t>
        <a:bodyPr/>
        <a:lstStyle/>
        <a:p>
          <a:endParaRPr lang="en-US"/>
        </a:p>
      </dgm:t>
    </dgm:pt>
    <dgm:pt modelId="{B3BFA430-B38E-40C3-9B7D-00FA2AF3B47C}" type="sibTrans" cxnId="{FEC2350E-C475-49E3-BAAF-AE67FBCBBC1A}">
      <dgm:prSet/>
      <dgm:spPr/>
      <dgm:t>
        <a:bodyPr/>
        <a:lstStyle/>
        <a:p>
          <a:endParaRPr lang="en-US"/>
        </a:p>
      </dgm:t>
    </dgm:pt>
    <dgm:pt modelId="{77F6CB23-DF53-4E23-BB0C-2A2ECF8D3CA8}">
      <dgm:prSet/>
      <dgm:spPr/>
      <dgm:t>
        <a:bodyPr/>
        <a:lstStyle/>
        <a:p>
          <a:pPr>
            <a:buNone/>
          </a:pPr>
          <a:r>
            <a:rPr lang="en-US" dirty="0"/>
            <a:t>2.</a:t>
          </a:r>
        </a:p>
      </dgm:t>
    </dgm:pt>
    <dgm:pt modelId="{743211FE-CB18-407E-8F20-B302F690394B}" type="parTrans" cxnId="{9BAE8EA4-FF52-4A3C-B859-4C3454B556E9}">
      <dgm:prSet/>
      <dgm:spPr/>
      <dgm:t>
        <a:bodyPr/>
        <a:lstStyle/>
        <a:p>
          <a:endParaRPr lang="en-US"/>
        </a:p>
      </dgm:t>
    </dgm:pt>
    <dgm:pt modelId="{CFA801AD-8A21-471E-9D03-A5EDC855593D}" type="sibTrans" cxnId="{9BAE8EA4-FF52-4A3C-B859-4C3454B556E9}">
      <dgm:prSet/>
      <dgm:spPr/>
      <dgm:t>
        <a:bodyPr/>
        <a:lstStyle/>
        <a:p>
          <a:endParaRPr lang="en-US"/>
        </a:p>
      </dgm:t>
    </dgm:pt>
    <dgm:pt modelId="{DB198B64-C67F-4E03-8E37-7C3334FE633E}">
      <dgm:prSet/>
      <dgm:spPr/>
      <dgm:t>
        <a:bodyPr/>
        <a:lstStyle/>
        <a:p>
          <a:r>
            <a:rPr lang="en-US"/>
            <a:t>Hypnotic Goals</a:t>
          </a:r>
        </a:p>
      </dgm:t>
    </dgm:pt>
    <dgm:pt modelId="{A03BD67F-6E04-4132-9DB2-9B29F274F63B}" type="parTrans" cxnId="{580FBA73-B60E-4141-BFCD-0ACCF286FFF2}">
      <dgm:prSet/>
      <dgm:spPr/>
      <dgm:t>
        <a:bodyPr/>
        <a:lstStyle/>
        <a:p>
          <a:endParaRPr lang="en-US"/>
        </a:p>
      </dgm:t>
    </dgm:pt>
    <dgm:pt modelId="{A5617F98-5698-4FC2-861E-8F0FA3DC7024}" type="sibTrans" cxnId="{580FBA73-B60E-4141-BFCD-0ACCF286FFF2}">
      <dgm:prSet/>
      <dgm:spPr/>
      <dgm:t>
        <a:bodyPr/>
        <a:lstStyle/>
        <a:p>
          <a:endParaRPr lang="en-US"/>
        </a:p>
      </dgm:t>
    </dgm:pt>
    <dgm:pt modelId="{2093D7CC-B714-452C-B2E2-3C4EE7BA53DD}">
      <dgm:prSet/>
      <dgm:spPr/>
      <dgm:t>
        <a:bodyPr/>
        <a:lstStyle/>
        <a:p>
          <a:pPr>
            <a:buNone/>
          </a:pPr>
          <a:r>
            <a:rPr lang="en-US" dirty="0"/>
            <a:t>1.</a:t>
          </a:r>
        </a:p>
      </dgm:t>
    </dgm:pt>
    <dgm:pt modelId="{8B6B6FB1-C772-4960-800D-9E4BB37B47FC}" type="parTrans" cxnId="{BFA176CF-E817-4479-80A5-7E0056205772}">
      <dgm:prSet/>
      <dgm:spPr/>
      <dgm:t>
        <a:bodyPr/>
        <a:lstStyle/>
        <a:p>
          <a:endParaRPr lang="en-US"/>
        </a:p>
      </dgm:t>
    </dgm:pt>
    <dgm:pt modelId="{E2A4783B-9C3D-4BCB-B684-8C481709FF69}" type="sibTrans" cxnId="{BFA176CF-E817-4479-80A5-7E0056205772}">
      <dgm:prSet/>
      <dgm:spPr/>
      <dgm:t>
        <a:bodyPr/>
        <a:lstStyle/>
        <a:p>
          <a:endParaRPr lang="en-US"/>
        </a:p>
      </dgm:t>
    </dgm:pt>
    <dgm:pt modelId="{939DF157-D5CA-4859-9A70-D4C56F2F435E}">
      <dgm:prSet/>
      <dgm:spPr/>
      <dgm:t>
        <a:bodyPr/>
        <a:lstStyle/>
        <a:p>
          <a:pPr>
            <a:buNone/>
          </a:pPr>
          <a:r>
            <a:rPr lang="en-US" dirty="0"/>
            <a:t>2.</a:t>
          </a:r>
        </a:p>
      </dgm:t>
    </dgm:pt>
    <dgm:pt modelId="{AA9640EA-F779-4E1D-A85B-AE1D88AEF070}" type="parTrans" cxnId="{980C86E2-E47C-4904-998B-CA2F8662BFF6}">
      <dgm:prSet/>
      <dgm:spPr/>
      <dgm:t>
        <a:bodyPr/>
        <a:lstStyle/>
        <a:p>
          <a:endParaRPr lang="en-US"/>
        </a:p>
      </dgm:t>
    </dgm:pt>
    <dgm:pt modelId="{315B59C4-5FCC-4243-A2B7-26721194650C}" type="sibTrans" cxnId="{980C86E2-E47C-4904-998B-CA2F8662BFF6}">
      <dgm:prSet/>
      <dgm:spPr/>
      <dgm:t>
        <a:bodyPr/>
        <a:lstStyle/>
        <a:p>
          <a:endParaRPr lang="en-US"/>
        </a:p>
      </dgm:t>
    </dgm:pt>
    <dgm:pt modelId="{07491EAC-7C3C-4805-8B29-842583205EFC}">
      <dgm:prSet/>
      <dgm:spPr/>
      <dgm:t>
        <a:bodyPr/>
        <a:lstStyle/>
        <a:p>
          <a:r>
            <a:rPr lang="en-US" dirty="0"/>
            <a:t>Client</a:t>
          </a:r>
        </a:p>
      </dgm:t>
    </dgm:pt>
    <dgm:pt modelId="{DAE569B6-B7DE-472D-99A7-034F27430648}" type="parTrans" cxnId="{FC2DE283-2CC4-427C-848E-F6CDC37FF491}">
      <dgm:prSet/>
      <dgm:spPr/>
      <dgm:t>
        <a:bodyPr/>
        <a:lstStyle/>
        <a:p>
          <a:endParaRPr lang="en-US"/>
        </a:p>
      </dgm:t>
    </dgm:pt>
    <dgm:pt modelId="{97DB5DF2-E88D-4C51-8CFD-528152D1FF3E}" type="sibTrans" cxnId="{FC2DE283-2CC4-427C-848E-F6CDC37FF491}">
      <dgm:prSet/>
      <dgm:spPr/>
      <dgm:t>
        <a:bodyPr/>
        <a:lstStyle/>
        <a:p>
          <a:endParaRPr lang="en-US"/>
        </a:p>
      </dgm:t>
    </dgm:pt>
    <dgm:pt modelId="{A3EB2D8B-68E9-4A63-8DDA-96B42DCF74B5}">
      <dgm:prSet/>
      <dgm:spPr/>
      <dgm:t>
        <a:bodyPr/>
        <a:lstStyle/>
        <a:p>
          <a:pPr>
            <a:buNone/>
          </a:pPr>
          <a:r>
            <a:rPr lang="en-US" dirty="0"/>
            <a:t>Goal (their words):</a:t>
          </a:r>
        </a:p>
      </dgm:t>
    </dgm:pt>
    <dgm:pt modelId="{278CAEE2-A217-4509-AFF0-B8F5B322C96E}" type="parTrans" cxnId="{04612968-64A4-429C-BD07-4E4965959CD1}">
      <dgm:prSet/>
      <dgm:spPr/>
      <dgm:t>
        <a:bodyPr/>
        <a:lstStyle/>
        <a:p>
          <a:endParaRPr lang="en-US"/>
        </a:p>
      </dgm:t>
    </dgm:pt>
    <dgm:pt modelId="{E67721D1-2C24-46FA-B16E-D2145A8D4278}" type="sibTrans" cxnId="{04612968-64A4-429C-BD07-4E4965959CD1}">
      <dgm:prSet/>
      <dgm:spPr/>
      <dgm:t>
        <a:bodyPr/>
        <a:lstStyle/>
        <a:p>
          <a:endParaRPr lang="en-US"/>
        </a:p>
      </dgm:t>
    </dgm:pt>
    <dgm:pt modelId="{D012C8A4-F6BA-4937-BBA8-E5AC321F11EE}">
      <dgm:prSet/>
      <dgm:spPr/>
      <dgm:t>
        <a:bodyPr/>
        <a:lstStyle/>
        <a:p>
          <a:pPr>
            <a:buNone/>
          </a:pPr>
          <a:r>
            <a:rPr lang="en-US" dirty="0"/>
            <a:t>Modalities:</a:t>
          </a:r>
        </a:p>
      </dgm:t>
    </dgm:pt>
    <dgm:pt modelId="{D3240A15-EBE7-48AB-89B1-4A7DE81F5FDC}" type="parTrans" cxnId="{4FC76D10-7B37-4062-B473-BBF3877DC3BF}">
      <dgm:prSet/>
      <dgm:spPr/>
      <dgm:t>
        <a:bodyPr/>
        <a:lstStyle/>
        <a:p>
          <a:endParaRPr lang="en-US"/>
        </a:p>
      </dgm:t>
    </dgm:pt>
    <dgm:pt modelId="{0C496E9A-F2B7-4F28-844C-63FEAA614E45}" type="sibTrans" cxnId="{4FC76D10-7B37-4062-B473-BBF3877DC3BF}">
      <dgm:prSet/>
      <dgm:spPr/>
      <dgm:t>
        <a:bodyPr/>
        <a:lstStyle/>
        <a:p>
          <a:endParaRPr lang="en-US"/>
        </a:p>
      </dgm:t>
    </dgm:pt>
    <dgm:pt modelId="{CB23BB7A-A485-4F57-BECB-2E7AFBD6EC41}">
      <dgm:prSet/>
      <dgm:spPr/>
      <dgm:t>
        <a:bodyPr/>
        <a:lstStyle/>
        <a:p>
          <a:pPr>
            <a:buNone/>
          </a:pPr>
          <a:r>
            <a:rPr lang="en-US" dirty="0"/>
            <a:t>World/Strengths/Likes:</a:t>
          </a:r>
        </a:p>
      </dgm:t>
    </dgm:pt>
    <dgm:pt modelId="{4B2514A0-E98E-4BF5-A7EE-F84780735A6A}" type="parTrans" cxnId="{B21FD82D-B754-4A29-84BD-DF2E87253856}">
      <dgm:prSet/>
      <dgm:spPr/>
      <dgm:t>
        <a:bodyPr/>
        <a:lstStyle/>
        <a:p>
          <a:endParaRPr lang="en-US"/>
        </a:p>
      </dgm:t>
    </dgm:pt>
    <dgm:pt modelId="{3AB89C33-746A-4484-BDD0-5A6BA88EA01E}" type="sibTrans" cxnId="{B21FD82D-B754-4A29-84BD-DF2E87253856}">
      <dgm:prSet/>
      <dgm:spPr/>
      <dgm:t>
        <a:bodyPr/>
        <a:lstStyle/>
        <a:p>
          <a:endParaRPr lang="en-US"/>
        </a:p>
      </dgm:t>
    </dgm:pt>
    <dgm:pt modelId="{449A0246-9147-40F5-99B8-00108BB946EE}">
      <dgm:prSet/>
      <dgm:spPr/>
      <dgm:t>
        <a:bodyPr/>
        <a:lstStyle/>
        <a:p>
          <a:r>
            <a:rPr lang="en-US" dirty="0"/>
            <a:t>Hypnotic Experience - Ideas </a:t>
          </a:r>
        </a:p>
      </dgm:t>
    </dgm:pt>
    <dgm:pt modelId="{8FDECFBA-3D0D-4C58-A0E0-CF28710ED74A}" type="parTrans" cxnId="{82068951-E9EC-4B7C-831D-DC4E841821B2}">
      <dgm:prSet/>
      <dgm:spPr/>
      <dgm:t>
        <a:bodyPr/>
        <a:lstStyle/>
        <a:p>
          <a:endParaRPr lang="en-US"/>
        </a:p>
      </dgm:t>
    </dgm:pt>
    <dgm:pt modelId="{49DEBB27-9B82-4F0A-91F4-FF7019DE022E}" type="sibTrans" cxnId="{82068951-E9EC-4B7C-831D-DC4E841821B2}">
      <dgm:prSet/>
      <dgm:spPr/>
      <dgm:t>
        <a:bodyPr/>
        <a:lstStyle/>
        <a:p>
          <a:endParaRPr lang="en-US"/>
        </a:p>
      </dgm:t>
    </dgm:pt>
    <dgm:pt modelId="{78080554-2DD1-4F4C-9F97-19B70FD2C4C4}">
      <dgm:prSet/>
      <dgm:spPr/>
      <dgm:t>
        <a:bodyPr/>
        <a:lstStyle/>
        <a:p>
          <a:pPr>
            <a:buNone/>
          </a:pPr>
          <a:r>
            <a:rPr lang="en-US" dirty="0"/>
            <a:t>1.</a:t>
          </a:r>
        </a:p>
      </dgm:t>
    </dgm:pt>
    <dgm:pt modelId="{E032DE5C-30FC-44A2-B704-2A9416265671}" type="parTrans" cxnId="{6680CDD9-BEEB-43F5-8A78-9B1CB1099CC5}">
      <dgm:prSet/>
      <dgm:spPr/>
      <dgm:t>
        <a:bodyPr/>
        <a:lstStyle/>
        <a:p>
          <a:endParaRPr lang="en-US"/>
        </a:p>
      </dgm:t>
    </dgm:pt>
    <dgm:pt modelId="{18D47812-9D54-45F6-A11A-C1C147841EE0}" type="sibTrans" cxnId="{6680CDD9-BEEB-43F5-8A78-9B1CB1099CC5}">
      <dgm:prSet/>
      <dgm:spPr/>
      <dgm:t>
        <a:bodyPr/>
        <a:lstStyle/>
        <a:p>
          <a:endParaRPr lang="en-US"/>
        </a:p>
      </dgm:t>
    </dgm:pt>
    <dgm:pt modelId="{CC81E40C-AB61-47A3-B9A9-773A6938D669}">
      <dgm:prSet/>
      <dgm:spPr/>
      <dgm:t>
        <a:bodyPr/>
        <a:lstStyle/>
        <a:p>
          <a:pPr>
            <a:buNone/>
          </a:pPr>
          <a:r>
            <a:rPr lang="en-US" dirty="0"/>
            <a:t>2.</a:t>
          </a:r>
        </a:p>
      </dgm:t>
    </dgm:pt>
    <dgm:pt modelId="{58043E13-1B95-45C8-B6D7-287B3AC23BB5}" type="parTrans" cxnId="{A1B6991A-93FE-4CF4-BE28-A8905A08ECCA}">
      <dgm:prSet/>
      <dgm:spPr/>
      <dgm:t>
        <a:bodyPr/>
        <a:lstStyle/>
        <a:p>
          <a:endParaRPr lang="en-US"/>
        </a:p>
      </dgm:t>
    </dgm:pt>
    <dgm:pt modelId="{C1627392-BE16-4438-A5BB-98B1E20220F2}" type="sibTrans" cxnId="{A1B6991A-93FE-4CF4-BE28-A8905A08ECCA}">
      <dgm:prSet/>
      <dgm:spPr/>
      <dgm:t>
        <a:bodyPr/>
        <a:lstStyle/>
        <a:p>
          <a:endParaRPr lang="en-US"/>
        </a:p>
      </dgm:t>
    </dgm:pt>
    <dgm:pt modelId="{D5447210-5CEA-6D44-B6A4-2E1C1609FA42}" type="pres">
      <dgm:prSet presAssocID="{57E81A1B-092E-4B14-86C0-9D6AB4293F80}" presName="linear" presStyleCnt="0">
        <dgm:presLayoutVars>
          <dgm:dir/>
          <dgm:animLvl val="lvl"/>
          <dgm:resizeHandles val="exact"/>
        </dgm:presLayoutVars>
      </dgm:prSet>
      <dgm:spPr/>
    </dgm:pt>
    <dgm:pt modelId="{41D60CD4-8C00-3447-B336-FFD1072AE9D9}" type="pres">
      <dgm:prSet presAssocID="{531E8EC1-3029-4091-8BBF-1830AE44F9CE}" presName="parentLin" presStyleCnt="0"/>
      <dgm:spPr/>
    </dgm:pt>
    <dgm:pt modelId="{58002F8C-94CC-404B-8D00-A6151F4F3CB5}" type="pres">
      <dgm:prSet presAssocID="{531E8EC1-3029-4091-8BBF-1830AE44F9CE}" presName="parentLeftMargin" presStyleLbl="node1" presStyleIdx="0" presStyleCnt="4"/>
      <dgm:spPr/>
    </dgm:pt>
    <dgm:pt modelId="{6FB90D18-09A5-9442-B07F-4356C99E22C2}" type="pres">
      <dgm:prSet presAssocID="{531E8EC1-3029-4091-8BBF-1830AE44F9CE}" presName="parentText" presStyleLbl="node1" presStyleIdx="0" presStyleCnt="4">
        <dgm:presLayoutVars>
          <dgm:chMax val="0"/>
          <dgm:bulletEnabled val="1"/>
        </dgm:presLayoutVars>
      </dgm:prSet>
      <dgm:spPr/>
    </dgm:pt>
    <dgm:pt modelId="{7D59D16C-00A4-2D43-9882-B190039629A9}" type="pres">
      <dgm:prSet presAssocID="{531E8EC1-3029-4091-8BBF-1830AE44F9CE}" presName="negativeSpace" presStyleCnt="0"/>
      <dgm:spPr/>
    </dgm:pt>
    <dgm:pt modelId="{A5296264-5BA0-6F42-842F-D7CD91B77562}" type="pres">
      <dgm:prSet presAssocID="{531E8EC1-3029-4091-8BBF-1830AE44F9CE}" presName="childText" presStyleLbl="conFgAcc1" presStyleIdx="0" presStyleCnt="4">
        <dgm:presLayoutVars>
          <dgm:bulletEnabled val="1"/>
        </dgm:presLayoutVars>
      </dgm:prSet>
      <dgm:spPr/>
    </dgm:pt>
    <dgm:pt modelId="{987E890D-D030-3F4F-A759-9ABA35D8252F}" type="pres">
      <dgm:prSet presAssocID="{A125DF45-55DB-4FE2-8B11-76ED780AF7E8}" presName="spaceBetweenRectangles" presStyleCnt="0"/>
      <dgm:spPr/>
    </dgm:pt>
    <dgm:pt modelId="{C3254709-B712-3E48-8609-DB13F4D18529}" type="pres">
      <dgm:prSet presAssocID="{DB198B64-C67F-4E03-8E37-7C3334FE633E}" presName="parentLin" presStyleCnt="0"/>
      <dgm:spPr/>
    </dgm:pt>
    <dgm:pt modelId="{AB1BDF1D-F07B-C446-9AE3-FAAA5E2F67C5}" type="pres">
      <dgm:prSet presAssocID="{DB198B64-C67F-4E03-8E37-7C3334FE633E}" presName="parentLeftMargin" presStyleLbl="node1" presStyleIdx="0" presStyleCnt="4"/>
      <dgm:spPr/>
    </dgm:pt>
    <dgm:pt modelId="{70FB1E15-3799-C94D-8B80-794F6DB79DC8}" type="pres">
      <dgm:prSet presAssocID="{DB198B64-C67F-4E03-8E37-7C3334FE633E}" presName="parentText" presStyleLbl="node1" presStyleIdx="1" presStyleCnt="4">
        <dgm:presLayoutVars>
          <dgm:chMax val="0"/>
          <dgm:bulletEnabled val="1"/>
        </dgm:presLayoutVars>
      </dgm:prSet>
      <dgm:spPr/>
    </dgm:pt>
    <dgm:pt modelId="{E5EAB4CE-AB95-4B4B-B2DB-275E9D664D1D}" type="pres">
      <dgm:prSet presAssocID="{DB198B64-C67F-4E03-8E37-7C3334FE633E}" presName="negativeSpace" presStyleCnt="0"/>
      <dgm:spPr/>
    </dgm:pt>
    <dgm:pt modelId="{46D81C13-19BB-4645-ABA5-C1888BDC9129}" type="pres">
      <dgm:prSet presAssocID="{DB198B64-C67F-4E03-8E37-7C3334FE633E}" presName="childText" presStyleLbl="conFgAcc1" presStyleIdx="1" presStyleCnt="4">
        <dgm:presLayoutVars>
          <dgm:bulletEnabled val="1"/>
        </dgm:presLayoutVars>
      </dgm:prSet>
      <dgm:spPr/>
    </dgm:pt>
    <dgm:pt modelId="{5DC3339E-784C-B24C-895B-01C73B337BEA}" type="pres">
      <dgm:prSet presAssocID="{A5617F98-5698-4FC2-861E-8F0FA3DC7024}" presName="spaceBetweenRectangles" presStyleCnt="0"/>
      <dgm:spPr/>
    </dgm:pt>
    <dgm:pt modelId="{A4534893-A672-E34E-9F17-BF564480C984}" type="pres">
      <dgm:prSet presAssocID="{07491EAC-7C3C-4805-8B29-842583205EFC}" presName="parentLin" presStyleCnt="0"/>
      <dgm:spPr/>
    </dgm:pt>
    <dgm:pt modelId="{C5002796-06E7-8648-9A79-30D45465FA8D}" type="pres">
      <dgm:prSet presAssocID="{07491EAC-7C3C-4805-8B29-842583205EFC}" presName="parentLeftMargin" presStyleLbl="node1" presStyleIdx="1" presStyleCnt="4"/>
      <dgm:spPr/>
    </dgm:pt>
    <dgm:pt modelId="{990E55F3-751C-3D4A-B7B8-4C2954D310A9}" type="pres">
      <dgm:prSet presAssocID="{07491EAC-7C3C-4805-8B29-842583205EFC}" presName="parentText" presStyleLbl="node1" presStyleIdx="2" presStyleCnt="4">
        <dgm:presLayoutVars>
          <dgm:chMax val="0"/>
          <dgm:bulletEnabled val="1"/>
        </dgm:presLayoutVars>
      </dgm:prSet>
      <dgm:spPr/>
    </dgm:pt>
    <dgm:pt modelId="{FEE7B91B-5F8B-FA4F-A9EE-04024636DA71}" type="pres">
      <dgm:prSet presAssocID="{07491EAC-7C3C-4805-8B29-842583205EFC}" presName="negativeSpace" presStyleCnt="0"/>
      <dgm:spPr/>
    </dgm:pt>
    <dgm:pt modelId="{BF4F8CDB-F3A9-AA40-8C17-D61BFCE0265D}" type="pres">
      <dgm:prSet presAssocID="{07491EAC-7C3C-4805-8B29-842583205EFC}" presName="childText" presStyleLbl="conFgAcc1" presStyleIdx="2" presStyleCnt="4">
        <dgm:presLayoutVars>
          <dgm:bulletEnabled val="1"/>
        </dgm:presLayoutVars>
      </dgm:prSet>
      <dgm:spPr/>
    </dgm:pt>
    <dgm:pt modelId="{0D2D5572-62CD-1649-BCEE-1F27A6C76D78}" type="pres">
      <dgm:prSet presAssocID="{97DB5DF2-E88D-4C51-8CFD-528152D1FF3E}" presName="spaceBetweenRectangles" presStyleCnt="0"/>
      <dgm:spPr/>
    </dgm:pt>
    <dgm:pt modelId="{B2307A8F-0439-AB42-ABB2-C62B1A346618}" type="pres">
      <dgm:prSet presAssocID="{449A0246-9147-40F5-99B8-00108BB946EE}" presName="parentLin" presStyleCnt="0"/>
      <dgm:spPr/>
    </dgm:pt>
    <dgm:pt modelId="{59B0C1FE-66EF-984F-B679-54AB6C41395B}" type="pres">
      <dgm:prSet presAssocID="{449A0246-9147-40F5-99B8-00108BB946EE}" presName="parentLeftMargin" presStyleLbl="node1" presStyleIdx="2" presStyleCnt="4"/>
      <dgm:spPr/>
    </dgm:pt>
    <dgm:pt modelId="{AFA71E21-1473-5043-B890-66ED094902B9}" type="pres">
      <dgm:prSet presAssocID="{449A0246-9147-40F5-99B8-00108BB946EE}" presName="parentText" presStyleLbl="node1" presStyleIdx="3" presStyleCnt="4">
        <dgm:presLayoutVars>
          <dgm:chMax val="0"/>
          <dgm:bulletEnabled val="1"/>
        </dgm:presLayoutVars>
      </dgm:prSet>
      <dgm:spPr/>
    </dgm:pt>
    <dgm:pt modelId="{C91CD06D-A730-BF42-A4A0-93934C048D07}" type="pres">
      <dgm:prSet presAssocID="{449A0246-9147-40F5-99B8-00108BB946EE}" presName="negativeSpace" presStyleCnt="0"/>
      <dgm:spPr/>
    </dgm:pt>
    <dgm:pt modelId="{9D2C49A9-AB37-844C-B67E-11E58961E227}" type="pres">
      <dgm:prSet presAssocID="{449A0246-9147-40F5-99B8-00108BB946EE}" presName="childText" presStyleLbl="conFgAcc1" presStyleIdx="3" presStyleCnt="4">
        <dgm:presLayoutVars>
          <dgm:bulletEnabled val="1"/>
        </dgm:presLayoutVars>
      </dgm:prSet>
      <dgm:spPr/>
    </dgm:pt>
  </dgm:ptLst>
  <dgm:cxnLst>
    <dgm:cxn modelId="{FEC2350E-C475-49E3-BAAF-AE67FBCBBC1A}" srcId="{531E8EC1-3029-4091-8BBF-1830AE44F9CE}" destId="{460BD9E4-C9C9-471B-A87F-4CCE4E5FBCD3}" srcOrd="0" destOrd="0" parTransId="{E4B8106B-D60B-4636-9649-42D287532F68}" sibTransId="{B3BFA430-B38E-40C3-9B7D-00FA2AF3B47C}"/>
    <dgm:cxn modelId="{4FC76D10-7B37-4062-B473-BBF3877DC3BF}" srcId="{07491EAC-7C3C-4805-8B29-842583205EFC}" destId="{D012C8A4-F6BA-4937-BBA8-E5AC321F11EE}" srcOrd="1" destOrd="0" parTransId="{D3240A15-EBE7-48AB-89B1-4A7DE81F5FDC}" sibTransId="{0C496E9A-F2B7-4F28-844C-63FEAA614E45}"/>
    <dgm:cxn modelId="{B89AB816-4F87-0241-AAAD-2CF5ACD6A366}" type="presOf" srcId="{531E8EC1-3029-4091-8BBF-1830AE44F9CE}" destId="{58002F8C-94CC-404B-8D00-A6151F4F3CB5}" srcOrd="0" destOrd="0" presId="urn:microsoft.com/office/officeart/2005/8/layout/list1"/>
    <dgm:cxn modelId="{6BA0BF17-8F61-B741-B7AB-0201EFA7C33C}" type="presOf" srcId="{DB198B64-C67F-4E03-8E37-7C3334FE633E}" destId="{AB1BDF1D-F07B-C446-9AE3-FAAA5E2F67C5}" srcOrd="0" destOrd="0" presId="urn:microsoft.com/office/officeart/2005/8/layout/list1"/>
    <dgm:cxn modelId="{A1B6991A-93FE-4CF4-BE28-A8905A08ECCA}" srcId="{449A0246-9147-40F5-99B8-00108BB946EE}" destId="{CC81E40C-AB61-47A3-B9A9-773A6938D669}" srcOrd="1" destOrd="0" parTransId="{58043E13-1B95-45C8-B6D7-287B3AC23BB5}" sibTransId="{C1627392-BE16-4438-A5BB-98B1E20220F2}"/>
    <dgm:cxn modelId="{B21FD82D-B754-4A29-84BD-DF2E87253856}" srcId="{07491EAC-7C3C-4805-8B29-842583205EFC}" destId="{CB23BB7A-A485-4F57-BECB-2E7AFBD6EC41}" srcOrd="2" destOrd="0" parTransId="{4B2514A0-E98E-4BF5-A7EE-F84780735A6A}" sibTransId="{3AB89C33-746A-4484-BDD0-5A6BA88EA01E}"/>
    <dgm:cxn modelId="{2902153A-7A47-0D45-B705-7B9DEC0C7D87}" type="presOf" srcId="{07491EAC-7C3C-4805-8B29-842583205EFC}" destId="{C5002796-06E7-8648-9A79-30D45465FA8D}" srcOrd="0" destOrd="0" presId="urn:microsoft.com/office/officeart/2005/8/layout/list1"/>
    <dgm:cxn modelId="{F6B7505D-6BED-5146-8457-F9395093ED44}" type="presOf" srcId="{CC81E40C-AB61-47A3-B9A9-773A6938D669}" destId="{9D2C49A9-AB37-844C-B67E-11E58961E227}" srcOrd="0" destOrd="1" presId="urn:microsoft.com/office/officeart/2005/8/layout/list1"/>
    <dgm:cxn modelId="{04612968-64A4-429C-BD07-4E4965959CD1}" srcId="{07491EAC-7C3C-4805-8B29-842583205EFC}" destId="{A3EB2D8B-68E9-4A63-8DDA-96B42DCF74B5}" srcOrd="0" destOrd="0" parTransId="{278CAEE2-A217-4509-AFF0-B8F5B322C96E}" sibTransId="{E67721D1-2C24-46FA-B16E-D2145A8D4278}"/>
    <dgm:cxn modelId="{82068951-E9EC-4B7C-831D-DC4E841821B2}" srcId="{57E81A1B-092E-4B14-86C0-9D6AB4293F80}" destId="{449A0246-9147-40F5-99B8-00108BB946EE}" srcOrd="3" destOrd="0" parTransId="{8FDECFBA-3D0D-4C58-A0E0-CF28710ED74A}" sibTransId="{49DEBB27-9B82-4F0A-91F4-FF7019DE022E}"/>
    <dgm:cxn modelId="{37C99071-9C48-0E4E-BA95-5D958F6C1DA3}" type="presOf" srcId="{449A0246-9147-40F5-99B8-00108BB946EE}" destId="{59B0C1FE-66EF-984F-B679-54AB6C41395B}" srcOrd="0" destOrd="0" presId="urn:microsoft.com/office/officeart/2005/8/layout/list1"/>
    <dgm:cxn modelId="{580FBA73-B60E-4141-BFCD-0ACCF286FFF2}" srcId="{57E81A1B-092E-4B14-86C0-9D6AB4293F80}" destId="{DB198B64-C67F-4E03-8E37-7C3334FE633E}" srcOrd="1" destOrd="0" parTransId="{A03BD67F-6E04-4132-9DB2-9B29F274F63B}" sibTransId="{A5617F98-5698-4FC2-861E-8F0FA3DC7024}"/>
    <dgm:cxn modelId="{0FAD6C81-49EB-AB48-A6D0-B77173DAE697}" type="presOf" srcId="{DB198B64-C67F-4E03-8E37-7C3334FE633E}" destId="{70FB1E15-3799-C94D-8B80-794F6DB79DC8}" srcOrd="1" destOrd="0" presId="urn:microsoft.com/office/officeart/2005/8/layout/list1"/>
    <dgm:cxn modelId="{9560A981-0357-8043-8272-73060831ADA6}" type="presOf" srcId="{57E81A1B-092E-4B14-86C0-9D6AB4293F80}" destId="{D5447210-5CEA-6D44-B6A4-2E1C1609FA42}" srcOrd="0" destOrd="0" presId="urn:microsoft.com/office/officeart/2005/8/layout/list1"/>
    <dgm:cxn modelId="{FC2DE283-2CC4-427C-848E-F6CDC37FF491}" srcId="{57E81A1B-092E-4B14-86C0-9D6AB4293F80}" destId="{07491EAC-7C3C-4805-8B29-842583205EFC}" srcOrd="2" destOrd="0" parTransId="{DAE569B6-B7DE-472D-99A7-034F27430648}" sibTransId="{97DB5DF2-E88D-4C51-8CFD-528152D1FF3E}"/>
    <dgm:cxn modelId="{5BF9D189-2A82-6F4F-B007-573BC28857F4}" type="presOf" srcId="{78080554-2DD1-4F4C-9F97-19B70FD2C4C4}" destId="{9D2C49A9-AB37-844C-B67E-11E58961E227}" srcOrd="0" destOrd="0" presId="urn:microsoft.com/office/officeart/2005/8/layout/list1"/>
    <dgm:cxn modelId="{9BAE8EA4-FF52-4A3C-B859-4C3454B556E9}" srcId="{531E8EC1-3029-4091-8BBF-1830AE44F9CE}" destId="{77F6CB23-DF53-4E23-BB0C-2A2ECF8D3CA8}" srcOrd="1" destOrd="0" parTransId="{743211FE-CB18-407E-8F20-B302F690394B}" sibTransId="{CFA801AD-8A21-471E-9D03-A5EDC855593D}"/>
    <dgm:cxn modelId="{9ED501B1-E7C9-0543-84B4-79077D040221}" type="presOf" srcId="{460BD9E4-C9C9-471B-A87F-4CCE4E5FBCD3}" destId="{A5296264-5BA0-6F42-842F-D7CD91B77562}" srcOrd="0" destOrd="0" presId="urn:microsoft.com/office/officeart/2005/8/layout/list1"/>
    <dgm:cxn modelId="{B3FAE3B7-9231-F744-BF0E-7DC8E491EC8E}" type="presOf" srcId="{07491EAC-7C3C-4805-8B29-842583205EFC}" destId="{990E55F3-751C-3D4A-B7B8-4C2954D310A9}" srcOrd="1" destOrd="0" presId="urn:microsoft.com/office/officeart/2005/8/layout/list1"/>
    <dgm:cxn modelId="{644D7EBA-078D-B040-B64D-2D754EABFB34}" type="presOf" srcId="{2093D7CC-B714-452C-B2E2-3C4EE7BA53DD}" destId="{46D81C13-19BB-4645-ABA5-C1888BDC9129}" srcOrd="0" destOrd="0" presId="urn:microsoft.com/office/officeart/2005/8/layout/list1"/>
    <dgm:cxn modelId="{3134D4CD-30CC-934D-A5B0-58350A09A2FF}" type="presOf" srcId="{D012C8A4-F6BA-4937-BBA8-E5AC321F11EE}" destId="{BF4F8CDB-F3A9-AA40-8C17-D61BFCE0265D}" srcOrd="0" destOrd="1" presId="urn:microsoft.com/office/officeart/2005/8/layout/list1"/>
    <dgm:cxn modelId="{BFA176CF-E817-4479-80A5-7E0056205772}" srcId="{DB198B64-C67F-4E03-8E37-7C3334FE633E}" destId="{2093D7CC-B714-452C-B2E2-3C4EE7BA53DD}" srcOrd="0" destOrd="0" parTransId="{8B6B6FB1-C772-4960-800D-9E4BB37B47FC}" sibTransId="{E2A4783B-9C3D-4BCB-B684-8C481709FF69}"/>
    <dgm:cxn modelId="{6680CDD9-BEEB-43F5-8A78-9B1CB1099CC5}" srcId="{449A0246-9147-40F5-99B8-00108BB946EE}" destId="{78080554-2DD1-4F4C-9F97-19B70FD2C4C4}" srcOrd="0" destOrd="0" parTransId="{E032DE5C-30FC-44A2-B704-2A9416265671}" sibTransId="{18D47812-9D54-45F6-A11A-C1C147841EE0}"/>
    <dgm:cxn modelId="{1F3CE6DD-5310-C14E-9791-307B1EFDA093}" type="presOf" srcId="{77F6CB23-DF53-4E23-BB0C-2A2ECF8D3CA8}" destId="{A5296264-5BA0-6F42-842F-D7CD91B77562}" srcOrd="0" destOrd="1" presId="urn:microsoft.com/office/officeart/2005/8/layout/list1"/>
    <dgm:cxn modelId="{980C86E2-E47C-4904-998B-CA2F8662BFF6}" srcId="{DB198B64-C67F-4E03-8E37-7C3334FE633E}" destId="{939DF157-D5CA-4859-9A70-D4C56F2F435E}" srcOrd="1" destOrd="0" parTransId="{AA9640EA-F779-4E1D-A85B-AE1D88AEF070}" sibTransId="{315B59C4-5FCC-4243-A2B7-26721194650C}"/>
    <dgm:cxn modelId="{8CC9ABEC-82C4-D64D-B538-BDBB2F1EED90}" type="presOf" srcId="{CB23BB7A-A485-4F57-BECB-2E7AFBD6EC41}" destId="{BF4F8CDB-F3A9-AA40-8C17-D61BFCE0265D}" srcOrd="0" destOrd="2" presId="urn:microsoft.com/office/officeart/2005/8/layout/list1"/>
    <dgm:cxn modelId="{7275E2EE-3A02-BB4B-9C2C-4DDF1A33B117}" type="presOf" srcId="{A3EB2D8B-68E9-4A63-8DDA-96B42DCF74B5}" destId="{BF4F8CDB-F3A9-AA40-8C17-D61BFCE0265D}" srcOrd="0" destOrd="0" presId="urn:microsoft.com/office/officeart/2005/8/layout/list1"/>
    <dgm:cxn modelId="{A2AC9BF2-C630-D145-B756-69502EDB9703}" type="presOf" srcId="{449A0246-9147-40F5-99B8-00108BB946EE}" destId="{AFA71E21-1473-5043-B890-66ED094902B9}" srcOrd="1" destOrd="0" presId="urn:microsoft.com/office/officeart/2005/8/layout/list1"/>
    <dgm:cxn modelId="{0A6173F7-A5FA-C94E-A5AF-61AC51899544}" type="presOf" srcId="{939DF157-D5CA-4859-9A70-D4C56F2F435E}" destId="{46D81C13-19BB-4645-ABA5-C1888BDC9129}" srcOrd="0" destOrd="1" presId="urn:microsoft.com/office/officeart/2005/8/layout/list1"/>
    <dgm:cxn modelId="{3B0920F9-9A36-C54A-9DB2-8FB06D3C55CD}" type="presOf" srcId="{531E8EC1-3029-4091-8BBF-1830AE44F9CE}" destId="{6FB90D18-09A5-9442-B07F-4356C99E22C2}" srcOrd="1" destOrd="0" presId="urn:microsoft.com/office/officeart/2005/8/layout/list1"/>
    <dgm:cxn modelId="{C9925AFE-199A-40B9-8EEB-BBEDFF0F6FBC}" srcId="{57E81A1B-092E-4B14-86C0-9D6AB4293F80}" destId="{531E8EC1-3029-4091-8BBF-1830AE44F9CE}" srcOrd="0" destOrd="0" parTransId="{49105BAF-407D-4A42-B37A-A96AC3276020}" sibTransId="{A125DF45-55DB-4FE2-8B11-76ED780AF7E8}"/>
    <dgm:cxn modelId="{48D953AA-5B58-124D-975F-7CBC801B1433}" type="presParOf" srcId="{D5447210-5CEA-6D44-B6A4-2E1C1609FA42}" destId="{41D60CD4-8C00-3447-B336-FFD1072AE9D9}" srcOrd="0" destOrd="0" presId="urn:microsoft.com/office/officeart/2005/8/layout/list1"/>
    <dgm:cxn modelId="{98827017-7511-EB44-A431-DEA81FBDA038}" type="presParOf" srcId="{41D60CD4-8C00-3447-B336-FFD1072AE9D9}" destId="{58002F8C-94CC-404B-8D00-A6151F4F3CB5}" srcOrd="0" destOrd="0" presId="urn:microsoft.com/office/officeart/2005/8/layout/list1"/>
    <dgm:cxn modelId="{DF1D7032-65CB-2E4A-A76E-F565EA68A5CB}" type="presParOf" srcId="{41D60CD4-8C00-3447-B336-FFD1072AE9D9}" destId="{6FB90D18-09A5-9442-B07F-4356C99E22C2}" srcOrd="1" destOrd="0" presId="urn:microsoft.com/office/officeart/2005/8/layout/list1"/>
    <dgm:cxn modelId="{73D2D9F5-B8B3-7A47-8595-D21D275A619D}" type="presParOf" srcId="{D5447210-5CEA-6D44-B6A4-2E1C1609FA42}" destId="{7D59D16C-00A4-2D43-9882-B190039629A9}" srcOrd="1" destOrd="0" presId="urn:microsoft.com/office/officeart/2005/8/layout/list1"/>
    <dgm:cxn modelId="{82F040BB-9C00-5D4F-9436-D787EDC05236}" type="presParOf" srcId="{D5447210-5CEA-6D44-B6A4-2E1C1609FA42}" destId="{A5296264-5BA0-6F42-842F-D7CD91B77562}" srcOrd="2" destOrd="0" presId="urn:microsoft.com/office/officeart/2005/8/layout/list1"/>
    <dgm:cxn modelId="{DE48C948-9CC1-C34E-898B-1722761A580C}" type="presParOf" srcId="{D5447210-5CEA-6D44-B6A4-2E1C1609FA42}" destId="{987E890D-D030-3F4F-A759-9ABA35D8252F}" srcOrd="3" destOrd="0" presId="urn:microsoft.com/office/officeart/2005/8/layout/list1"/>
    <dgm:cxn modelId="{ACB650A6-5BF9-BC42-B58F-52603DA1AE7E}" type="presParOf" srcId="{D5447210-5CEA-6D44-B6A4-2E1C1609FA42}" destId="{C3254709-B712-3E48-8609-DB13F4D18529}" srcOrd="4" destOrd="0" presId="urn:microsoft.com/office/officeart/2005/8/layout/list1"/>
    <dgm:cxn modelId="{B2A825FC-9F49-FE40-A587-94F4BAC55601}" type="presParOf" srcId="{C3254709-B712-3E48-8609-DB13F4D18529}" destId="{AB1BDF1D-F07B-C446-9AE3-FAAA5E2F67C5}" srcOrd="0" destOrd="0" presId="urn:microsoft.com/office/officeart/2005/8/layout/list1"/>
    <dgm:cxn modelId="{89F2A95B-085A-9F4E-B9F1-7727300DDA1F}" type="presParOf" srcId="{C3254709-B712-3E48-8609-DB13F4D18529}" destId="{70FB1E15-3799-C94D-8B80-794F6DB79DC8}" srcOrd="1" destOrd="0" presId="urn:microsoft.com/office/officeart/2005/8/layout/list1"/>
    <dgm:cxn modelId="{A7102E4F-8828-7E46-8EF2-DD52C35FE1E5}" type="presParOf" srcId="{D5447210-5CEA-6D44-B6A4-2E1C1609FA42}" destId="{E5EAB4CE-AB95-4B4B-B2DB-275E9D664D1D}" srcOrd="5" destOrd="0" presId="urn:microsoft.com/office/officeart/2005/8/layout/list1"/>
    <dgm:cxn modelId="{3D4B7564-3F6C-0041-AD25-FF45321EA53D}" type="presParOf" srcId="{D5447210-5CEA-6D44-B6A4-2E1C1609FA42}" destId="{46D81C13-19BB-4645-ABA5-C1888BDC9129}" srcOrd="6" destOrd="0" presId="urn:microsoft.com/office/officeart/2005/8/layout/list1"/>
    <dgm:cxn modelId="{F7265E0F-48F1-2F46-BD5B-9D179D63A72C}" type="presParOf" srcId="{D5447210-5CEA-6D44-B6A4-2E1C1609FA42}" destId="{5DC3339E-784C-B24C-895B-01C73B337BEA}" srcOrd="7" destOrd="0" presId="urn:microsoft.com/office/officeart/2005/8/layout/list1"/>
    <dgm:cxn modelId="{890B2A6B-6BAD-2740-A43F-BDDB51E54809}" type="presParOf" srcId="{D5447210-5CEA-6D44-B6A4-2E1C1609FA42}" destId="{A4534893-A672-E34E-9F17-BF564480C984}" srcOrd="8" destOrd="0" presId="urn:microsoft.com/office/officeart/2005/8/layout/list1"/>
    <dgm:cxn modelId="{06755B16-E2B6-E443-8918-8B8569A53FB1}" type="presParOf" srcId="{A4534893-A672-E34E-9F17-BF564480C984}" destId="{C5002796-06E7-8648-9A79-30D45465FA8D}" srcOrd="0" destOrd="0" presId="urn:microsoft.com/office/officeart/2005/8/layout/list1"/>
    <dgm:cxn modelId="{492FF004-D431-124F-A9B2-3571FD49D9E8}" type="presParOf" srcId="{A4534893-A672-E34E-9F17-BF564480C984}" destId="{990E55F3-751C-3D4A-B7B8-4C2954D310A9}" srcOrd="1" destOrd="0" presId="urn:microsoft.com/office/officeart/2005/8/layout/list1"/>
    <dgm:cxn modelId="{DBED7EB7-93FE-0345-B8EB-E6A838D787B9}" type="presParOf" srcId="{D5447210-5CEA-6D44-B6A4-2E1C1609FA42}" destId="{FEE7B91B-5F8B-FA4F-A9EE-04024636DA71}" srcOrd="9" destOrd="0" presId="urn:microsoft.com/office/officeart/2005/8/layout/list1"/>
    <dgm:cxn modelId="{0026EADD-AAEA-6B4F-B308-0BA5D9928788}" type="presParOf" srcId="{D5447210-5CEA-6D44-B6A4-2E1C1609FA42}" destId="{BF4F8CDB-F3A9-AA40-8C17-D61BFCE0265D}" srcOrd="10" destOrd="0" presId="urn:microsoft.com/office/officeart/2005/8/layout/list1"/>
    <dgm:cxn modelId="{884C9A68-8222-6C44-A57D-D866F55E4DE9}" type="presParOf" srcId="{D5447210-5CEA-6D44-B6A4-2E1C1609FA42}" destId="{0D2D5572-62CD-1649-BCEE-1F27A6C76D78}" srcOrd="11" destOrd="0" presId="urn:microsoft.com/office/officeart/2005/8/layout/list1"/>
    <dgm:cxn modelId="{6D76C831-C7EA-E543-96C3-36850B1BD35F}" type="presParOf" srcId="{D5447210-5CEA-6D44-B6A4-2E1C1609FA42}" destId="{B2307A8F-0439-AB42-ABB2-C62B1A346618}" srcOrd="12" destOrd="0" presId="urn:microsoft.com/office/officeart/2005/8/layout/list1"/>
    <dgm:cxn modelId="{C6C929CA-A135-4F4F-98BA-A8EC56473091}" type="presParOf" srcId="{B2307A8F-0439-AB42-ABB2-C62B1A346618}" destId="{59B0C1FE-66EF-984F-B679-54AB6C41395B}" srcOrd="0" destOrd="0" presId="urn:microsoft.com/office/officeart/2005/8/layout/list1"/>
    <dgm:cxn modelId="{402FB531-22BA-9F41-8550-4CD06FA377A6}" type="presParOf" srcId="{B2307A8F-0439-AB42-ABB2-C62B1A346618}" destId="{AFA71E21-1473-5043-B890-66ED094902B9}" srcOrd="1" destOrd="0" presId="urn:microsoft.com/office/officeart/2005/8/layout/list1"/>
    <dgm:cxn modelId="{DD76E278-FFA1-CB41-83FA-0F6167593339}" type="presParOf" srcId="{D5447210-5CEA-6D44-B6A4-2E1C1609FA42}" destId="{C91CD06D-A730-BF42-A4A0-93934C048D07}" srcOrd="13" destOrd="0" presId="urn:microsoft.com/office/officeart/2005/8/layout/list1"/>
    <dgm:cxn modelId="{2DBCAF52-DF2F-A34A-9D00-3A742A8B8AB8}" type="presParOf" srcId="{D5447210-5CEA-6D44-B6A4-2E1C1609FA42}" destId="{9D2C49A9-AB37-844C-B67E-11E58961E227}"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7E81A1B-092E-4B14-86C0-9D6AB4293F80}" type="doc">
      <dgm:prSet loTypeId="urn:microsoft.com/office/officeart/2005/8/layout/list1" loCatId="list" qsTypeId="urn:microsoft.com/office/officeart/2005/8/quickstyle/simple2" qsCatId="simple" csTypeId="urn:microsoft.com/office/officeart/2005/8/colors/colorful5" csCatId="colorful" phldr="1"/>
      <dgm:spPr/>
      <dgm:t>
        <a:bodyPr/>
        <a:lstStyle/>
        <a:p>
          <a:endParaRPr lang="en-US"/>
        </a:p>
      </dgm:t>
    </dgm:pt>
    <dgm:pt modelId="{531E8EC1-3029-4091-8BBF-1830AE44F9CE}">
      <dgm:prSet/>
      <dgm:spPr/>
      <dgm:t>
        <a:bodyPr/>
        <a:lstStyle/>
        <a:p>
          <a:r>
            <a:rPr lang="en-US"/>
            <a:t>Assessment Concerns</a:t>
          </a:r>
        </a:p>
      </dgm:t>
    </dgm:pt>
    <dgm:pt modelId="{49105BAF-407D-4A42-B37A-A96AC3276020}" type="parTrans" cxnId="{C9925AFE-199A-40B9-8EEB-BBEDFF0F6FBC}">
      <dgm:prSet/>
      <dgm:spPr/>
      <dgm:t>
        <a:bodyPr/>
        <a:lstStyle/>
        <a:p>
          <a:endParaRPr lang="en-US"/>
        </a:p>
      </dgm:t>
    </dgm:pt>
    <dgm:pt modelId="{A125DF45-55DB-4FE2-8B11-76ED780AF7E8}" type="sibTrans" cxnId="{C9925AFE-199A-40B9-8EEB-BBEDFF0F6FBC}">
      <dgm:prSet/>
      <dgm:spPr/>
      <dgm:t>
        <a:bodyPr/>
        <a:lstStyle/>
        <a:p>
          <a:endParaRPr lang="en-US"/>
        </a:p>
      </dgm:t>
    </dgm:pt>
    <dgm:pt modelId="{460BD9E4-C9C9-471B-A87F-4CCE4E5FBCD3}">
      <dgm:prSet/>
      <dgm:spPr/>
      <dgm:t>
        <a:bodyPr/>
        <a:lstStyle/>
        <a:p>
          <a:pPr>
            <a:buNone/>
          </a:pPr>
          <a:r>
            <a:rPr lang="en-US" dirty="0"/>
            <a:t>1. Claustrophobia - MRI</a:t>
          </a:r>
        </a:p>
      </dgm:t>
    </dgm:pt>
    <dgm:pt modelId="{E4B8106B-D60B-4636-9649-42D287532F68}" type="parTrans" cxnId="{FEC2350E-C475-49E3-BAAF-AE67FBCBBC1A}">
      <dgm:prSet/>
      <dgm:spPr/>
      <dgm:t>
        <a:bodyPr/>
        <a:lstStyle/>
        <a:p>
          <a:endParaRPr lang="en-US"/>
        </a:p>
      </dgm:t>
    </dgm:pt>
    <dgm:pt modelId="{B3BFA430-B38E-40C3-9B7D-00FA2AF3B47C}" type="sibTrans" cxnId="{FEC2350E-C475-49E3-BAAF-AE67FBCBBC1A}">
      <dgm:prSet/>
      <dgm:spPr/>
      <dgm:t>
        <a:bodyPr/>
        <a:lstStyle/>
        <a:p>
          <a:endParaRPr lang="en-US"/>
        </a:p>
      </dgm:t>
    </dgm:pt>
    <dgm:pt modelId="{DB198B64-C67F-4E03-8E37-7C3334FE633E}">
      <dgm:prSet/>
      <dgm:spPr/>
      <dgm:t>
        <a:bodyPr/>
        <a:lstStyle/>
        <a:p>
          <a:r>
            <a:rPr lang="en-US"/>
            <a:t>Hypnotic Goals</a:t>
          </a:r>
        </a:p>
      </dgm:t>
    </dgm:pt>
    <dgm:pt modelId="{A03BD67F-6E04-4132-9DB2-9B29F274F63B}" type="parTrans" cxnId="{580FBA73-B60E-4141-BFCD-0ACCF286FFF2}">
      <dgm:prSet/>
      <dgm:spPr/>
      <dgm:t>
        <a:bodyPr/>
        <a:lstStyle/>
        <a:p>
          <a:endParaRPr lang="en-US"/>
        </a:p>
      </dgm:t>
    </dgm:pt>
    <dgm:pt modelId="{A5617F98-5698-4FC2-861E-8F0FA3DC7024}" type="sibTrans" cxnId="{580FBA73-B60E-4141-BFCD-0ACCF286FFF2}">
      <dgm:prSet/>
      <dgm:spPr/>
      <dgm:t>
        <a:bodyPr/>
        <a:lstStyle/>
        <a:p>
          <a:endParaRPr lang="en-US"/>
        </a:p>
      </dgm:t>
    </dgm:pt>
    <dgm:pt modelId="{2093D7CC-B714-452C-B2E2-3C4EE7BA53DD}">
      <dgm:prSet/>
      <dgm:spPr/>
      <dgm:t>
        <a:bodyPr/>
        <a:lstStyle/>
        <a:p>
          <a:pPr>
            <a:buNone/>
          </a:pPr>
          <a:r>
            <a:rPr lang="en-US" dirty="0"/>
            <a:t>1. Relax in MRI</a:t>
          </a:r>
        </a:p>
      </dgm:t>
    </dgm:pt>
    <dgm:pt modelId="{8B6B6FB1-C772-4960-800D-9E4BB37B47FC}" type="parTrans" cxnId="{BFA176CF-E817-4479-80A5-7E0056205772}">
      <dgm:prSet/>
      <dgm:spPr/>
      <dgm:t>
        <a:bodyPr/>
        <a:lstStyle/>
        <a:p>
          <a:endParaRPr lang="en-US"/>
        </a:p>
      </dgm:t>
    </dgm:pt>
    <dgm:pt modelId="{E2A4783B-9C3D-4BCB-B684-8C481709FF69}" type="sibTrans" cxnId="{BFA176CF-E817-4479-80A5-7E0056205772}">
      <dgm:prSet/>
      <dgm:spPr/>
      <dgm:t>
        <a:bodyPr/>
        <a:lstStyle/>
        <a:p>
          <a:endParaRPr lang="en-US"/>
        </a:p>
      </dgm:t>
    </dgm:pt>
    <dgm:pt modelId="{939DF157-D5CA-4859-9A70-D4C56F2F435E}">
      <dgm:prSet/>
      <dgm:spPr/>
      <dgm:t>
        <a:bodyPr/>
        <a:lstStyle/>
        <a:p>
          <a:pPr>
            <a:buNone/>
          </a:pPr>
          <a:r>
            <a:rPr lang="en-US" dirty="0"/>
            <a:t>2. Positive Expectations of process and future</a:t>
          </a:r>
        </a:p>
      </dgm:t>
    </dgm:pt>
    <dgm:pt modelId="{AA9640EA-F779-4E1D-A85B-AE1D88AEF070}" type="parTrans" cxnId="{980C86E2-E47C-4904-998B-CA2F8662BFF6}">
      <dgm:prSet/>
      <dgm:spPr/>
      <dgm:t>
        <a:bodyPr/>
        <a:lstStyle/>
        <a:p>
          <a:endParaRPr lang="en-US"/>
        </a:p>
      </dgm:t>
    </dgm:pt>
    <dgm:pt modelId="{315B59C4-5FCC-4243-A2B7-26721194650C}" type="sibTrans" cxnId="{980C86E2-E47C-4904-998B-CA2F8662BFF6}">
      <dgm:prSet/>
      <dgm:spPr/>
      <dgm:t>
        <a:bodyPr/>
        <a:lstStyle/>
        <a:p>
          <a:endParaRPr lang="en-US"/>
        </a:p>
      </dgm:t>
    </dgm:pt>
    <dgm:pt modelId="{07491EAC-7C3C-4805-8B29-842583205EFC}">
      <dgm:prSet/>
      <dgm:spPr/>
      <dgm:t>
        <a:bodyPr/>
        <a:lstStyle/>
        <a:p>
          <a:r>
            <a:rPr lang="en-US" dirty="0"/>
            <a:t>Client’s Goal, Modalities, World/Strengths/Likes</a:t>
          </a:r>
        </a:p>
      </dgm:t>
    </dgm:pt>
    <dgm:pt modelId="{DAE569B6-B7DE-472D-99A7-034F27430648}" type="parTrans" cxnId="{FC2DE283-2CC4-427C-848E-F6CDC37FF491}">
      <dgm:prSet/>
      <dgm:spPr/>
      <dgm:t>
        <a:bodyPr/>
        <a:lstStyle/>
        <a:p>
          <a:endParaRPr lang="en-US"/>
        </a:p>
      </dgm:t>
    </dgm:pt>
    <dgm:pt modelId="{97DB5DF2-E88D-4C51-8CFD-528152D1FF3E}" type="sibTrans" cxnId="{FC2DE283-2CC4-427C-848E-F6CDC37FF491}">
      <dgm:prSet/>
      <dgm:spPr/>
      <dgm:t>
        <a:bodyPr/>
        <a:lstStyle/>
        <a:p>
          <a:endParaRPr lang="en-US"/>
        </a:p>
      </dgm:t>
    </dgm:pt>
    <dgm:pt modelId="{A3EB2D8B-68E9-4A63-8DDA-96B42DCF74B5}">
      <dgm:prSet/>
      <dgm:spPr/>
      <dgm:t>
        <a:bodyPr/>
        <a:lstStyle/>
        <a:p>
          <a:pPr>
            <a:buNone/>
          </a:pPr>
          <a:r>
            <a:rPr lang="en-US" dirty="0"/>
            <a:t>Goal (their words): “I just want to get back to playing soccer”</a:t>
          </a:r>
        </a:p>
      </dgm:t>
    </dgm:pt>
    <dgm:pt modelId="{278CAEE2-A217-4509-AFF0-B8F5B322C96E}" type="parTrans" cxnId="{04612968-64A4-429C-BD07-4E4965959CD1}">
      <dgm:prSet/>
      <dgm:spPr/>
      <dgm:t>
        <a:bodyPr/>
        <a:lstStyle/>
        <a:p>
          <a:endParaRPr lang="en-US"/>
        </a:p>
      </dgm:t>
    </dgm:pt>
    <dgm:pt modelId="{E67721D1-2C24-46FA-B16E-D2145A8D4278}" type="sibTrans" cxnId="{04612968-64A4-429C-BD07-4E4965959CD1}">
      <dgm:prSet/>
      <dgm:spPr/>
      <dgm:t>
        <a:bodyPr/>
        <a:lstStyle/>
        <a:p>
          <a:endParaRPr lang="en-US"/>
        </a:p>
      </dgm:t>
    </dgm:pt>
    <dgm:pt modelId="{D012C8A4-F6BA-4937-BBA8-E5AC321F11EE}">
      <dgm:prSet/>
      <dgm:spPr/>
      <dgm:t>
        <a:bodyPr/>
        <a:lstStyle/>
        <a:p>
          <a:pPr>
            <a:buNone/>
          </a:pPr>
          <a:r>
            <a:rPr lang="en-US" dirty="0"/>
            <a:t>Modalities: Kinesthetic, Aural</a:t>
          </a:r>
        </a:p>
      </dgm:t>
    </dgm:pt>
    <dgm:pt modelId="{D3240A15-EBE7-48AB-89B1-4A7DE81F5FDC}" type="parTrans" cxnId="{4FC76D10-7B37-4062-B473-BBF3877DC3BF}">
      <dgm:prSet/>
      <dgm:spPr/>
      <dgm:t>
        <a:bodyPr/>
        <a:lstStyle/>
        <a:p>
          <a:endParaRPr lang="en-US"/>
        </a:p>
      </dgm:t>
    </dgm:pt>
    <dgm:pt modelId="{0C496E9A-F2B7-4F28-844C-63FEAA614E45}" type="sibTrans" cxnId="{4FC76D10-7B37-4062-B473-BBF3877DC3BF}">
      <dgm:prSet/>
      <dgm:spPr/>
      <dgm:t>
        <a:bodyPr/>
        <a:lstStyle/>
        <a:p>
          <a:endParaRPr lang="en-US"/>
        </a:p>
      </dgm:t>
    </dgm:pt>
    <dgm:pt modelId="{CB23BB7A-A485-4F57-BECB-2E7AFBD6EC41}">
      <dgm:prSet/>
      <dgm:spPr/>
      <dgm:t>
        <a:bodyPr/>
        <a:lstStyle/>
        <a:p>
          <a:pPr>
            <a:buNone/>
          </a:pPr>
          <a:r>
            <a:rPr lang="en-US" dirty="0"/>
            <a:t>World/Strengths/Likes: Soccer, Music, Bed, Friends, YouTube</a:t>
          </a:r>
        </a:p>
      </dgm:t>
    </dgm:pt>
    <dgm:pt modelId="{4B2514A0-E98E-4BF5-A7EE-F84780735A6A}" type="parTrans" cxnId="{B21FD82D-B754-4A29-84BD-DF2E87253856}">
      <dgm:prSet/>
      <dgm:spPr/>
      <dgm:t>
        <a:bodyPr/>
        <a:lstStyle/>
        <a:p>
          <a:endParaRPr lang="en-US"/>
        </a:p>
      </dgm:t>
    </dgm:pt>
    <dgm:pt modelId="{3AB89C33-746A-4484-BDD0-5A6BA88EA01E}" type="sibTrans" cxnId="{B21FD82D-B754-4A29-84BD-DF2E87253856}">
      <dgm:prSet/>
      <dgm:spPr/>
      <dgm:t>
        <a:bodyPr/>
        <a:lstStyle/>
        <a:p>
          <a:endParaRPr lang="en-US"/>
        </a:p>
      </dgm:t>
    </dgm:pt>
    <dgm:pt modelId="{449A0246-9147-40F5-99B8-00108BB946EE}">
      <dgm:prSet/>
      <dgm:spPr/>
      <dgm:t>
        <a:bodyPr/>
        <a:lstStyle/>
        <a:p>
          <a:r>
            <a:rPr lang="en-US" dirty="0"/>
            <a:t>Hypnotic Experience - Ideas </a:t>
          </a:r>
        </a:p>
      </dgm:t>
    </dgm:pt>
    <dgm:pt modelId="{8FDECFBA-3D0D-4C58-A0E0-CF28710ED74A}" type="parTrans" cxnId="{82068951-E9EC-4B7C-831D-DC4E841821B2}">
      <dgm:prSet/>
      <dgm:spPr/>
      <dgm:t>
        <a:bodyPr/>
        <a:lstStyle/>
        <a:p>
          <a:endParaRPr lang="en-US"/>
        </a:p>
      </dgm:t>
    </dgm:pt>
    <dgm:pt modelId="{49DEBB27-9B82-4F0A-91F4-FF7019DE022E}" type="sibTrans" cxnId="{82068951-E9EC-4B7C-831D-DC4E841821B2}">
      <dgm:prSet/>
      <dgm:spPr/>
      <dgm:t>
        <a:bodyPr/>
        <a:lstStyle/>
        <a:p>
          <a:endParaRPr lang="en-US"/>
        </a:p>
      </dgm:t>
    </dgm:pt>
    <dgm:pt modelId="{78080554-2DD1-4F4C-9F97-19B70FD2C4C4}">
      <dgm:prSet/>
      <dgm:spPr/>
      <dgm:t>
        <a:bodyPr/>
        <a:lstStyle/>
        <a:p>
          <a:pPr>
            <a:buNone/>
          </a:pPr>
          <a:r>
            <a:rPr lang="en-US" dirty="0"/>
            <a:t>1. Practice listening to music in MRI and tuning out the process </a:t>
          </a:r>
        </a:p>
      </dgm:t>
    </dgm:pt>
    <dgm:pt modelId="{E032DE5C-30FC-44A2-B704-2A9416265671}" type="parTrans" cxnId="{6680CDD9-BEEB-43F5-8A78-9B1CB1099CC5}">
      <dgm:prSet/>
      <dgm:spPr/>
      <dgm:t>
        <a:bodyPr/>
        <a:lstStyle/>
        <a:p>
          <a:endParaRPr lang="en-US"/>
        </a:p>
      </dgm:t>
    </dgm:pt>
    <dgm:pt modelId="{18D47812-9D54-45F6-A11A-C1C147841EE0}" type="sibTrans" cxnId="{6680CDD9-BEEB-43F5-8A78-9B1CB1099CC5}">
      <dgm:prSet/>
      <dgm:spPr/>
      <dgm:t>
        <a:bodyPr/>
        <a:lstStyle/>
        <a:p>
          <a:endParaRPr lang="en-US"/>
        </a:p>
      </dgm:t>
    </dgm:pt>
    <dgm:pt modelId="{CC81E40C-AB61-47A3-B9A9-773A6938D669}">
      <dgm:prSet/>
      <dgm:spPr/>
      <dgm:t>
        <a:bodyPr/>
        <a:lstStyle/>
        <a:p>
          <a:pPr>
            <a:buNone/>
          </a:pPr>
          <a:r>
            <a:rPr lang="en-US" dirty="0"/>
            <a:t>2. Time Distortion - Envision future self, back to playing soccer.</a:t>
          </a:r>
        </a:p>
      </dgm:t>
    </dgm:pt>
    <dgm:pt modelId="{58043E13-1B95-45C8-B6D7-287B3AC23BB5}" type="parTrans" cxnId="{A1B6991A-93FE-4CF4-BE28-A8905A08ECCA}">
      <dgm:prSet/>
      <dgm:spPr/>
      <dgm:t>
        <a:bodyPr/>
        <a:lstStyle/>
        <a:p>
          <a:endParaRPr lang="en-US"/>
        </a:p>
      </dgm:t>
    </dgm:pt>
    <dgm:pt modelId="{C1627392-BE16-4438-A5BB-98B1E20220F2}" type="sibTrans" cxnId="{A1B6991A-93FE-4CF4-BE28-A8905A08ECCA}">
      <dgm:prSet/>
      <dgm:spPr/>
      <dgm:t>
        <a:bodyPr/>
        <a:lstStyle/>
        <a:p>
          <a:endParaRPr lang="en-US"/>
        </a:p>
      </dgm:t>
    </dgm:pt>
    <dgm:pt modelId="{5880660C-7B46-154B-B0A6-1C2D189BE38B}">
      <dgm:prSet/>
      <dgm:spPr/>
      <dgm:t>
        <a:bodyPr/>
        <a:lstStyle/>
        <a:p>
          <a:pPr>
            <a:buNone/>
          </a:pPr>
          <a:r>
            <a:rPr lang="en-US" dirty="0"/>
            <a:t>2. Motivation</a:t>
          </a:r>
        </a:p>
      </dgm:t>
    </dgm:pt>
    <dgm:pt modelId="{9014E4C3-B41F-BE40-95EC-2A4BDC11BF1E}" type="parTrans" cxnId="{76BEB53D-3E8D-EC4E-BDEF-01F0C78E4567}">
      <dgm:prSet/>
      <dgm:spPr/>
      <dgm:t>
        <a:bodyPr/>
        <a:lstStyle/>
        <a:p>
          <a:endParaRPr lang="en-US"/>
        </a:p>
      </dgm:t>
    </dgm:pt>
    <dgm:pt modelId="{32710F39-338E-1148-8301-393DE265EB34}" type="sibTrans" cxnId="{76BEB53D-3E8D-EC4E-BDEF-01F0C78E4567}">
      <dgm:prSet/>
      <dgm:spPr/>
      <dgm:t>
        <a:bodyPr/>
        <a:lstStyle/>
        <a:p>
          <a:endParaRPr lang="en-US"/>
        </a:p>
      </dgm:t>
    </dgm:pt>
    <dgm:pt modelId="{D5447210-5CEA-6D44-B6A4-2E1C1609FA42}" type="pres">
      <dgm:prSet presAssocID="{57E81A1B-092E-4B14-86C0-9D6AB4293F80}" presName="linear" presStyleCnt="0">
        <dgm:presLayoutVars>
          <dgm:dir/>
          <dgm:animLvl val="lvl"/>
          <dgm:resizeHandles val="exact"/>
        </dgm:presLayoutVars>
      </dgm:prSet>
      <dgm:spPr/>
    </dgm:pt>
    <dgm:pt modelId="{41D60CD4-8C00-3447-B336-FFD1072AE9D9}" type="pres">
      <dgm:prSet presAssocID="{531E8EC1-3029-4091-8BBF-1830AE44F9CE}" presName="parentLin" presStyleCnt="0"/>
      <dgm:spPr/>
    </dgm:pt>
    <dgm:pt modelId="{58002F8C-94CC-404B-8D00-A6151F4F3CB5}" type="pres">
      <dgm:prSet presAssocID="{531E8EC1-3029-4091-8BBF-1830AE44F9CE}" presName="parentLeftMargin" presStyleLbl="node1" presStyleIdx="0" presStyleCnt="4"/>
      <dgm:spPr/>
    </dgm:pt>
    <dgm:pt modelId="{6FB90D18-09A5-9442-B07F-4356C99E22C2}" type="pres">
      <dgm:prSet presAssocID="{531E8EC1-3029-4091-8BBF-1830AE44F9CE}" presName="parentText" presStyleLbl="node1" presStyleIdx="0" presStyleCnt="4">
        <dgm:presLayoutVars>
          <dgm:chMax val="0"/>
          <dgm:bulletEnabled val="1"/>
        </dgm:presLayoutVars>
      </dgm:prSet>
      <dgm:spPr/>
    </dgm:pt>
    <dgm:pt modelId="{7D59D16C-00A4-2D43-9882-B190039629A9}" type="pres">
      <dgm:prSet presAssocID="{531E8EC1-3029-4091-8BBF-1830AE44F9CE}" presName="negativeSpace" presStyleCnt="0"/>
      <dgm:spPr/>
    </dgm:pt>
    <dgm:pt modelId="{A5296264-5BA0-6F42-842F-D7CD91B77562}" type="pres">
      <dgm:prSet presAssocID="{531E8EC1-3029-4091-8BBF-1830AE44F9CE}" presName="childText" presStyleLbl="conFgAcc1" presStyleIdx="0" presStyleCnt="4">
        <dgm:presLayoutVars>
          <dgm:bulletEnabled val="1"/>
        </dgm:presLayoutVars>
      </dgm:prSet>
      <dgm:spPr/>
    </dgm:pt>
    <dgm:pt modelId="{987E890D-D030-3F4F-A759-9ABA35D8252F}" type="pres">
      <dgm:prSet presAssocID="{A125DF45-55DB-4FE2-8B11-76ED780AF7E8}" presName="spaceBetweenRectangles" presStyleCnt="0"/>
      <dgm:spPr/>
    </dgm:pt>
    <dgm:pt modelId="{C3254709-B712-3E48-8609-DB13F4D18529}" type="pres">
      <dgm:prSet presAssocID="{DB198B64-C67F-4E03-8E37-7C3334FE633E}" presName="parentLin" presStyleCnt="0"/>
      <dgm:spPr/>
    </dgm:pt>
    <dgm:pt modelId="{AB1BDF1D-F07B-C446-9AE3-FAAA5E2F67C5}" type="pres">
      <dgm:prSet presAssocID="{DB198B64-C67F-4E03-8E37-7C3334FE633E}" presName="parentLeftMargin" presStyleLbl="node1" presStyleIdx="0" presStyleCnt="4"/>
      <dgm:spPr/>
    </dgm:pt>
    <dgm:pt modelId="{70FB1E15-3799-C94D-8B80-794F6DB79DC8}" type="pres">
      <dgm:prSet presAssocID="{DB198B64-C67F-4E03-8E37-7C3334FE633E}" presName="parentText" presStyleLbl="node1" presStyleIdx="1" presStyleCnt="4">
        <dgm:presLayoutVars>
          <dgm:chMax val="0"/>
          <dgm:bulletEnabled val="1"/>
        </dgm:presLayoutVars>
      </dgm:prSet>
      <dgm:spPr/>
    </dgm:pt>
    <dgm:pt modelId="{E5EAB4CE-AB95-4B4B-B2DB-275E9D664D1D}" type="pres">
      <dgm:prSet presAssocID="{DB198B64-C67F-4E03-8E37-7C3334FE633E}" presName="negativeSpace" presStyleCnt="0"/>
      <dgm:spPr/>
    </dgm:pt>
    <dgm:pt modelId="{46D81C13-19BB-4645-ABA5-C1888BDC9129}" type="pres">
      <dgm:prSet presAssocID="{DB198B64-C67F-4E03-8E37-7C3334FE633E}" presName="childText" presStyleLbl="conFgAcc1" presStyleIdx="1" presStyleCnt="4">
        <dgm:presLayoutVars>
          <dgm:bulletEnabled val="1"/>
        </dgm:presLayoutVars>
      </dgm:prSet>
      <dgm:spPr/>
    </dgm:pt>
    <dgm:pt modelId="{5DC3339E-784C-B24C-895B-01C73B337BEA}" type="pres">
      <dgm:prSet presAssocID="{A5617F98-5698-4FC2-861E-8F0FA3DC7024}" presName="spaceBetweenRectangles" presStyleCnt="0"/>
      <dgm:spPr/>
    </dgm:pt>
    <dgm:pt modelId="{A4534893-A672-E34E-9F17-BF564480C984}" type="pres">
      <dgm:prSet presAssocID="{07491EAC-7C3C-4805-8B29-842583205EFC}" presName="parentLin" presStyleCnt="0"/>
      <dgm:spPr/>
    </dgm:pt>
    <dgm:pt modelId="{C5002796-06E7-8648-9A79-30D45465FA8D}" type="pres">
      <dgm:prSet presAssocID="{07491EAC-7C3C-4805-8B29-842583205EFC}" presName="parentLeftMargin" presStyleLbl="node1" presStyleIdx="1" presStyleCnt="4"/>
      <dgm:spPr/>
    </dgm:pt>
    <dgm:pt modelId="{990E55F3-751C-3D4A-B7B8-4C2954D310A9}" type="pres">
      <dgm:prSet presAssocID="{07491EAC-7C3C-4805-8B29-842583205EFC}" presName="parentText" presStyleLbl="node1" presStyleIdx="2" presStyleCnt="4">
        <dgm:presLayoutVars>
          <dgm:chMax val="0"/>
          <dgm:bulletEnabled val="1"/>
        </dgm:presLayoutVars>
      </dgm:prSet>
      <dgm:spPr/>
    </dgm:pt>
    <dgm:pt modelId="{FEE7B91B-5F8B-FA4F-A9EE-04024636DA71}" type="pres">
      <dgm:prSet presAssocID="{07491EAC-7C3C-4805-8B29-842583205EFC}" presName="negativeSpace" presStyleCnt="0"/>
      <dgm:spPr/>
    </dgm:pt>
    <dgm:pt modelId="{BF4F8CDB-F3A9-AA40-8C17-D61BFCE0265D}" type="pres">
      <dgm:prSet presAssocID="{07491EAC-7C3C-4805-8B29-842583205EFC}" presName="childText" presStyleLbl="conFgAcc1" presStyleIdx="2" presStyleCnt="4">
        <dgm:presLayoutVars>
          <dgm:bulletEnabled val="1"/>
        </dgm:presLayoutVars>
      </dgm:prSet>
      <dgm:spPr/>
    </dgm:pt>
    <dgm:pt modelId="{0D2D5572-62CD-1649-BCEE-1F27A6C76D78}" type="pres">
      <dgm:prSet presAssocID="{97DB5DF2-E88D-4C51-8CFD-528152D1FF3E}" presName="spaceBetweenRectangles" presStyleCnt="0"/>
      <dgm:spPr/>
    </dgm:pt>
    <dgm:pt modelId="{B2307A8F-0439-AB42-ABB2-C62B1A346618}" type="pres">
      <dgm:prSet presAssocID="{449A0246-9147-40F5-99B8-00108BB946EE}" presName="parentLin" presStyleCnt="0"/>
      <dgm:spPr/>
    </dgm:pt>
    <dgm:pt modelId="{59B0C1FE-66EF-984F-B679-54AB6C41395B}" type="pres">
      <dgm:prSet presAssocID="{449A0246-9147-40F5-99B8-00108BB946EE}" presName="parentLeftMargin" presStyleLbl="node1" presStyleIdx="2" presStyleCnt="4"/>
      <dgm:spPr/>
    </dgm:pt>
    <dgm:pt modelId="{AFA71E21-1473-5043-B890-66ED094902B9}" type="pres">
      <dgm:prSet presAssocID="{449A0246-9147-40F5-99B8-00108BB946EE}" presName="parentText" presStyleLbl="node1" presStyleIdx="3" presStyleCnt="4">
        <dgm:presLayoutVars>
          <dgm:chMax val="0"/>
          <dgm:bulletEnabled val="1"/>
        </dgm:presLayoutVars>
      </dgm:prSet>
      <dgm:spPr/>
    </dgm:pt>
    <dgm:pt modelId="{C91CD06D-A730-BF42-A4A0-93934C048D07}" type="pres">
      <dgm:prSet presAssocID="{449A0246-9147-40F5-99B8-00108BB946EE}" presName="negativeSpace" presStyleCnt="0"/>
      <dgm:spPr/>
    </dgm:pt>
    <dgm:pt modelId="{9D2C49A9-AB37-844C-B67E-11E58961E227}" type="pres">
      <dgm:prSet presAssocID="{449A0246-9147-40F5-99B8-00108BB946EE}" presName="childText" presStyleLbl="conFgAcc1" presStyleIdx="3" presStyleCnt="4">
        <dgm:presLayoutVars>
          <dgm:bulletEnabled val="1"/>
        </dgm:presLayoutVars>
      </dgm:prSet>
      <dgm:spPr/>
    </dgm:pt>
  </dgm:ptLst>
  <dgm:cxnLst>
    <dgm:cxn modelId="{FEC2350E-C475-49E3-BAAF-AE67FBCBBC1A}" srcId="{531E8EC1-3029-4091-8BBF-1830AE44F9CE}" destId="{460BD9E4-C9C9-471B-A87F-4CCE4E5FBCD3}" srcOrd="0" destOrd="0" parTransId="{E4B8106B-D60B-4636-9649-42D287532F68}" sibTransId="{B3BFA430-B38E-40C3-9B7D-00FA2AF3B47C}"/>
    <dgm:cxn modelId="{4FC76D10-7B37-4062-B473-BBF3877DC3BF}" srcId="{07491EAC-7C3C-4805-8B29-842583205EFC}" destId="{D012C8A4-F6BA-4937-BBA8-E5AC321F11EE}" srcOrd="1" destOrd="0" parTransId="{D3240A15-EBE7-48AB-89B1-4A7DE81F5FDC}" sibTransId="{0C496E9A-F2B7-4F28-844C-63FEAA614E45}"/>
    <dgm:cxn modelId="{B89AB816-4F87-0241-AAAD-2CF5ACD6A366}" type="presOf" srcId="{531E8EC1-3029-4091-8BBF-1830AE44F9CE}" destId="{58002F8C-94CC-404B-8D00-A6151F4F3CB5}" srcOrd="0" destOrd="0" presId="urn:microsoft.com/office/officeart/2005/8/layout/list1"/>
    <dgm:cxn modelId="{6BA0BF17-8F61-B741-B7AB-0201EFA7C33C}" type="presOf" srcId="{DB198B64-C67F-4E03-8E37-7C3334FE633E}" destId="{AB1BDF1D-F07B-C446-9AE3-FAAA5E2F67C5}" srcOrd="0" destOrd="0" presId="urn:microsoft.com/office/officeart/2005/8/layout/list1"/>
    <dgm:cxn modelId="{A1B6991A-93FE-4CF4-BE28-A8905A08ECCA}" srcId="{449A0246-9147-40F5-99B8-00108BB946EE}" destId="{CC81E40C-AB61-47A3-B9A9-773A6938D669}" srcOrd="1" destOrd="0" parTransId="{58043E13-1B95-45C8-B6D7-287B3AC23BB5}" sibTransId="{C1627392-BE16-4438-A5BB-98B1E20220F2}"/>
    <dgm:cxn modelId="{B21FD82D-B754-4A29-84BD-DF2E87253856}" srcId="{07491EAC-7C3C-4805-8B29-842583205EFC}" destId="{CB23BB7A-A485-4F57-BECB-2E7AFBD6EC41}" srcOrd="2" destOrd="0" parTransId="{4B2514A0-E98E-4BF5-A7EE-F84780735A6A}" sibTransId="{3AB89C33-746A-4484-BDD0-5A6BA88EA01E}"/>
    <dgm:cxn modelId="{2902153A-7A47-0D45-B705-7B9DEC0C7D87}" type="presOf" srcId="{07491EAC-7C3C-4805-8B29-842583205EFC}" destId="{C5002796-06E7-8648-9A79-30D45465FA8D}" srcOrd="0" destOrd="0" presId="urn:microsoft.com/office/officeart/2005/8/layout/list1"/>
    <dgm:cxn modelId="{76BEB53D-3E8D-EC4E-BDEF-01F0C78E4567}" srcId="{531E8EC1-3029-4091-8BBF-1830AE44F9CE}" destId="{5880660C-7B46-154B-B0A6-1C2D189BE38B}" srcOrd="1" destOrd="0" parTransId="{9014E4C3-B41F-BE40-95EC-2A4BDC11BF1E}" sibTransId="{32710F39-338E-1148-8301-393DE265EB34}"/>
    <dgm:cxn modelId="{F6B7505D-6BED-5146-8457-F9395093ED44}" type="presOf" srcId="{CC81E40C-AB61-47A3-B9A9-773A6938D669}" destId="{9D2C49A9-AB37-844C-B67E-11E58961E227}" srcOrd="0" destOrd="1" presId="urn:microsoft.com/office/officeart/2005/8/layout/list1"/>
    <dgm:cxn modelId="{04612968-64A4-429C-BD07-4E4965959CD1}" srcId="{07491EAC-7C3C-4805-8B29-842583205EFC}" destId="{A3EB2D8B-68E9-4A63-8DDA-96B42DCF74B5}" srcOrd="0" destOrd="0" parTransId="{278CAEE2-A217-4509-AFF0-B8F5B322C96E}" sibTransId="{E67721D1-2C24-46FA-B16E-D2145A8D4278}"/>
    <dgm:cxn modelId="{82068951-E9EC-4B7C-831D-DC4E841821B2}" srcId="{57E81A1B-092E-4B14-86C0-9D6AB4293F80}" destId="{449A0246-9147-40F5-99B8-00108BB946EE}" srcOrd="3" destOrd="0" parTransId="{8FDECFBA-3D0D-4C58-A0E0-CF28710ED74A}" sibTransId="{49DEBB27-9B82-4F0A-91F4-FF7019DE022E}"/>
    <dgm:cxn modelId="{37C99071-9C48-0E4E-BA95-5D958F6C1DA3}" type="presOf" srcId="{449A0246-9147-40F5-99B8-00108BB946EE}" destId="{59B0C1FE-66EF-984F-B679-54AB6C41395B}" srcOrd="0" destOrd="0" presId="urn:microsoft.com/office/officeart/2005/8/layout/list1"/>
    <dgm:cxn modelId="{580FBA73-B60E-4141-BFCD-0ACCF286FFF2}" srcId="{57E81A1B-092E-4B14-86C0-9D6AB4293F80}" destId="{DB198B64-C67F-4E03-8E37-7C3334FE633E}" srcOrd="1" destOrd="0" parTransId="{A03BD67F-6E04-4132-9DB2-9B29F274F63B}" sibTransId="{A5617F98-5698-4FC2-861E-8F0FA3DC7024}"/>
    <dgm:cxn modelId="{0FAD6C81-49EB-AB48-A6D0-B77173DAE697}" type="presOf" srcId="{DB198B64-C67F-4E03-8E37-7C3334FE633E}" destId="{70FB1E15-3799-C94D-8B80-794F6DB79DC8}" srcOrd="1" destOrd="0" presId="urn:microsoft.com/office/officeart/2005/8/layout/list1"/>
    <dgm:cxn modelId="{9560A981-0357-8043-8272-73060831ADA6}" type="presOf" srcId="{57E81A1B-092E-4B14-86C0-9D6AB4293F80}" destId="{D5447210-5CEA-6D44-B6A4-2E1C1609FA42}" srcOrd="0" destOrd="0" presId="urn:microsoft.com/office/officeart/2005/8/layout/list1"/>
    <dgm:cxn modelId="{FC2DE283-2CC4-427C-848E-F6CDC37FF491}" srcId="{57E81A1B-092E-4B14-86C0-9D6AB4293F80}" destId="{07491EAC-7C3C-4805-8B29-842583205EFC}" srcOrd="2" destOrd="0" parTransId="{DAE569B6-B7DE-472D-99A7-034F27430648}" sibTransId="{97DB5DF2-E88D-4C51-8CFD-528152D1FF3E}"/>
    <dgm:cxn modelId="{5BF9D189-2A82-6F4F-B007-573BC28857F4}" type="presOf" srcId="{78080554-2DD1-4F4C-9F97-19B70FD2C4C4}" destId="{9D2C49A9-AB37-844C-B67E-11E58961E227}" srcOrd="0" destOrd="0" presId="urn:microsoft.com/office/officeart/2005/8/layout/list1"/>
    <dgm:cxn modelId="{B3D46DA0-3335-AD49-804C-7153FA4DF4DF}" type="presOf" srcId="{5880660C-7B46-154B-B0A6-1C2D189BE38B}" destId="{A5296264-5BA0-6F42-842F-D7CD91B77562}" srcOrd="0" destOrd="1" presId="urn:microsoft.com/office/officeart/2005/8/layout/list1"/>
    <dgm:cxn modelId="{9ED501B1-E7C9-0543-84B4-79077D040221}" type="presOf" srcId="{460BD9E4-C9C9-471B-A87F-4CCE4E5FBCD3}" destId="{A5296264-5BA0-6F42-842F-D7CD91B77562}" srcOrd="0" destOrd="0" presId="urn:microsoft.com/office/officeart/2005/8/layout/list1"/>
    <dgm:cxn modelId="{B3FAE3B7-9231-F744-BF0E-7DC8E491EC8E}" type="presOf" srcId="{07491EAC-7C3C-4805-8B29-842583205EFC}" destId="{990E55F3-751C-3D4A-B7B8-4C2954D310A9}" srcOrd="1" destOrd="0" presId="urn:microsoft.com/office/officeart/2005/8/layout/list1"/>
    <dgm:cxn modelId="{644D7EBA-078D-B040-B64D-2D754EABFB34}" type="presOf" srcId="{2093D7CC-B714-452C-B2E2-3C4EE7BA53DD}" destId="{46D81C13-19BB-4645-ABA5-C1888BDC9129}" srcOrd="0" destOrd="0" presId="urn:microsoft.com/office/officeart/2005/8/layout/list1"/>
    <dgm:cxn modelId="{3134D4CD-30CC-934D-A5B0-58350A09A2FF}" type="presOf" srcId="{D012C8A4-F6BA-4937-BBA8-E5AC321F11EE}" destId="{BF4F8CDB-F3A9-AA40-8C17-D61BFCE0265D}" srcOrd="0" destOrd="1" presId="urn:microsoft.com/office/officeart/2005/8/layout/list1"/>
    <dgm:cxn modelId="{BFA176CF-E817-4479-80A5-7E0056205772}" srcId="{DB198B64-C67F-4E03-8E37-7C3334FE633E}" destId="{2093D7CC-B714-452C-B2E2-3C4EE7BA53DD}" srcOrd="0" destOrd="0" parTransId="{8B6B6FB1-C772-4960-800D-9E4BB37B47FC}" sibTransId="{E2A4783B-9C3D-4BCB-B684-8C481709FF69}"/>
    <dgm:cxn modelId="{6680CDD9-BEEB-43F5-8A78-9B1CB1099CC5}" srcId="{449A0246-9147-40F5-99B8-00108BB946EE}" destId="{78080554-2DD1-4F4C-9F97-19B70FD2C4C4}" srcOrd="0" destOrd="0" parTransId="{E032DE5C-30FC-44A2-B704-2A9416265671}" sibTransId="{18D47812-9D54-45F6-A11A-C1C147841EE0}"/>
    <dgm:cxn modelId="{980C86E2-E47C-4904-998B-CA2F8662BFF6}" srcId="{DB198B64-C67F-4E03-8E37-7C3334FE633E}" destId="{939DF157-D5CA-4859-9A70-D4C56F2F435E}" srcOrd="1" destOrd="0" parTransId="{AA9640EA-F779-4E1D-A85B-AE1D88AEF070}" sibTransId="{315B59C4-5FCC-4243-A2B7-26721194650C}"/>
    <dgm:cxn modelId="{8CC9ABEC-82C4-D64D-B538-BDBB2F1EED90}" type="presOf" srcId="{CB23BB7A-A485-4F57-BECB-2E7AFBD6EC41}" destId="{BF4F8CDB-F3A9-AA40-8C17-D61BFCE0265D}" srcOrd="0" destOrd="2" presId="urn:microsoft.com/office/officeart/2005/8/layout/list1"/>
    <dgm:cxn modelId="{7275E2EE-3A02-BB4B-9C2C-4DDF1A33B117}" type="presOf" srcId="{A3EB2D8B-68E9-4A63-8DDA-96B42DCF74B5}" destId="{BF4F8CDB-F3A9-AA40-8C17-D61BFCE0265D}" srcOrd="0" destOrd="0" presId="urn:microsoft.com/office/officeart/2005/8/layout/list1"/>
    <dgm:cxn modelId="{A2AC9BF2-C630-D145-B756-69502EDB9703}" type="presOf" srcId="{449A0246-9147-40F5-99B8-00108BB946EE}" destId="{AFA71E21-1473-5043-B890-66ED094902B9}" srcOrd="1" destOrd="0" presId="urn:microsoft.com/office/officeart/2005/8/layout/list1"/>
    <dgm:cxn modelId="{0A6173F7-A5FA-C94E-A5AF-61AC51899544}" type="presOf" srcId="{939DF157-D5CA-4859-9A70-D4C56F2F435E}" destId="{46D81C13-19BB-4645-ABA5-C1888BDC9129}" srcOrd="0" destOrd="1" presId="urn:microsoft.com/office/officeart/2005/8/layout/list1"/>
    <dgm:cxn modelId="{3B0920F9-9A36-C54A-9DB2-8FB06D3C55CD}" type="presOf" srcId="{531E8EC1-3029-4091-8BBF-1830AE44F9CE}" destId="{6FB90D18-09A5-9442-B07F-4356C99E22C2}" srcOrd="1" destOrd="0" presId="urn:microsoft.com/office/officeart/2005/8/layout/list1"/>
    <dgm:cxn modelId="{C9925AFE-199A-40B9-8EEB-BBEDFF0F6FBC}" srcId="{57E81A1B-092E-4B14-86C0-9D6AB4293F80}" destId="{531E8EC1-3029-4091-8BBF-1830AE44F9CE}" srcOrd="0" destOrd="0" parTransId="{49105BAF-407D-4A42-B37A-A96AC3276020}" sibTransId="{A125DF45-55DB-4FE2-8B11-76ED780AF7E8}"/>
    <dgm:cxn modelId="{48D953AA-5B58-124D-975F-7CBC801B1433}" type="presParOf" srcId="{D5447210-5CEA-6D44-B6A4-2E1C1609FA42}" destId="{41D60CD4-8C00-3447-B336-FFD1072AE9D9}" srcOrd="0" destOrd="0" presId="urn:microsoft.com/office/officeart/2005/8/layout/list1"/>
    <dgm:cxn modelId="{98827017-7511-EB44-A431-DEA81FBDA038}" type="presParOf" srcId="{41D60CD4-8C00-3447-B336-FFD1072AE9D9}" destId="{58002F8C-94CC-404B-8D00-A6151F4F3CB5}" srcOrd="0" destOrd="0" presId="urn:microsoft.com/office/officeart/2005/8/layout/list1"/>
    <dgm:cxn modelId="{DF1D7032-65CB-2E4A-A76E-F565EA68A5CB}" type="presParOf" srcId="{41D60CD4-8C00-3447-B336-FFD1072AE9D9}" destId="{6FB90D18-09A5-9442-B07F-4356C99E22C2}" srcOrd="1" destOrd="0" presId="urn:microsoft.com/office/officeart/2005/8/layout/list1"/>
    <dgm:cxn modelId="{73D2D9F5-B8B3-7A47-8595-D21D275A619D}" type="presParOf" srcId="{D5447210-5CEA-6D44-B6A4-2E1C1609FA42}" destId="{7D59D16C-00A4-2D43-9882-B190039629A9}" srcOrd="1" destOrd="0" presId="urn:microsoft.com/office/officeart/2005/8/layout/list1"/>
    <dgm:cxn modelId="{82F040BB-9C00-5D4F-9436-D787EDC05236}" type="presParOf" srcId="{D5447210-5CEA-6D44-B6A4-2E1C1609FA42}" destId="{A5296264-5BA0-6F42-842F-D7CD91B77562}" srcOrd="2" destOrd="0" presId="urn:microsoft.com/office/officeart/2005/8/layout/list1"/>
    <dgm:cxn modelId="{DE48C948-9CC1-C34E-898B-1722761A580C}" type="presParOf" srcId="{D5447210-5CEA-6D44-B6A4-2E1C1609FA42}" destId="{987E890D-D030-3F4F-A759-9ABA35D8252F}" srcOrd="3" destOrd="0" presId="urn:microsoft.com/office/officeart/2005/8/layout/list1"/>
    <dgm:cxn modelId="{ACB650A6-5BF9-BC42-B58F-52603DA1AE7E}" type="presParOf" srcId="{D5447210-5CEA-6D44-B6A4-2E1C1609FA42}" destId="{C3254709-B712-3E48-8609-DB13F4D18529}" srcOrd="4" destOrd="0" presId="urn:microsoft.com/office/officeart/2005/8/layout/list1"/>
    <dgm:cxn modelId="{B2A825FC-9F49-FE40-A587-94F4BAC55601}" type="presParOf" srcId="{C3254709-B712-3E48-8609-DB13F4D18529}" destId="{AB1BDF1D-F07B-C446-9AE3-FAAA5E2F67C5}" srcOrd="0" destOrd="0" presId="urn:microsoft.com/office/officeart/2005/8/layout/list1"/>
    <dgm:cxn modelId="{89F2A95B-085A-9F4E-B9F1-7727300DDA1F}" type="presParOf" srcId="{C3254709-B712-3E48-8609-DB13F4D18529}" destId="{70FB1E15-3799-C94D-8B80-794F6DB79DC8}" srcOrd="1" destOrd="0" presId="urn:microsoft.com/office/officeart/2005/8/layout/list1"/>
    <dgm:cxn modelId="{A7102E4F-8828-7E46-8EF2-DD52C35FE1E5}" type="presParOf" srcId="{D5447210-5CEA-6D44-B6A4-2E1C1609FA42}" destId="{E5EAB4CE-AB95-4B4B-B2DB-275E9D664D1D}" srcOrd="5" destOrd="0" presId="urn:microsoft.com/office/officeart/2005/8/layout/list1"/>
    <dgm:cxn modelId="{3D4B7564-3F6C-0041-AD25-FF45321EA53D}" type="presParOf" srcId="{D5447210-5CEA-6D44-B6A4-2E1C1609FA42}" destId="{46D81C13-19BB-4645-ABA5-C1888BDC9129}" srcOrd="6" destOrd="0" presId="urn:microsoft.com/office/officeart/2005/8/layout/list1"/>
    <dgm:cxn modelId="{F7265E0F-48F1-2F46-BD5B-9D179D63A72C}" type="presParOf" srcId="{D5447210-5CEA-6D44-B6A4-2E1C1609FA42}" destId="{5DC3339E-784C-B24C-895B-01C73B337BEA}" srcOrd="7" destOrd="0" presId="urn:microsoft.com/office/officeart/2005/8/layout/list1"/>
    <dgm:cxn modelId="{890B2A6B-6BAD-2740-A43F-BDDB51E54809}" type="presParOf" srcId="{D5447210-5CEA-6D44-B6A4-2E1C1609FA42}" destId="{A4534893-A672-E34E-9F17-BF564480C984}" srcOrd="8" destOrd="0" presId="urn:microsoft.com/office/officeart/2005/8/layout/list1"/>
    <dgm:cxn modelId="{06755B16-E2B6-E443-8918-8B8569A53FB1}" type="presParOf" srcId="{A4534893-A672-E34E-9F17-BF564480C984}" destId="{C5002796-06E7-8648-9A79-30D45465FA8D}" srcOrd="0" destOrd="0" presId="urn:microsoft.com/office/officeart/2005/8/layout/list1"/>
    <dgm:cxn modelId="{492FF004-D431-124F-A9B2-3571FD49D9E8}" type="presParOf" srcId="{A4534893-A672-E34E-9F17-BF564480C984}" destId="{990E55F3-751C-3D4A-B7B8-4C2954D310A9}" srcOrd="1" destOrd="0" presId="urn:microsoft.com/office/officeart/2005/8/layout/list1"/>
    <dgm:cxn modelId="{DBED7EB7-93FE-0345-B8EB-E6A838D787B9}" type="presParOf" srcId="{D5447210-5CEA-6D44-B6A4-2E1C1609FA42}" destId="{FEE7B91B-5F8B-FA4F-A9EE-04024636DA71}" srcOrd="9" destOrd="0" presId="urn:microsoft.com/office/officeart/2005/8/layout/list1"/>
    <dgm:cxn modelId="{0026EADD-AAEA-6B4F-B308-0BA5D9928788}" type="presParOf" srcId="{D5447210-5CEA-6D44-B6A4-2E1C1609FA42}" destId="{BF4F8CDB-F3A9-AA40-8C17-D61BFCE0265D}" srcOrd="10" destOrd="0" presId="urn:microsoft.com/office/officeart/2005/8/layout/list1"/>
    <dgm:cxn modelId="{884C9A68-8222-6C44-A57D-D866F55E4DE9}" type="presParOf" srcId="{D5447210-5CEA-6D44-B6A4-2E1C1609FA42}" destId="{0D2D5572-62CD-1649-BCEE-1F27A6C76D78}" srcOrd="11" destOrd="0" presId="urn:microsoft.com/office/officeart/2005/8/layout/list1"/>
    <dgm:cxn modelId="{6D76C831-C7EA-E543-96C3-36850B1BD35F}" type="presParOf" srcId="{D5447210-5CEA-6D44-B6A4-2E1C1609FA42}" destId="{B2307A8F-0439-AB42-ABB2-C62B1A346618}" srcOrd="12" destOrd="0" presId="urn:microsoft.com/office/officeart/2005/8/layout/list1"/>
    <dgm:cxn modelId="{C6C929CA-A135-4F4F-98BA-A8EC56473091}" type="presParOf" srcId="{B2307A8F-0439-AB42-ABB2-C62B1A346618}" destId="{59B0C1FE-66EF-984F-B679-54AB6C41395B}" srcOrd="0" destOrd="0" presId="urn:microsoft.com/office/officeart/2005/8/layout/list1"/>
    <dgm:cxn modelId="{402FB531-22BA-9F41-8550-4CD06FA377A6}" type="presParOf" srcId="{B2307A8F-0439-AB42-ABB2-C62B1A346618}" destId="{AFA71E21-1473-5043-B890-66ED094902B9}" srcOrd="1" destOrd="0" presId="urn:microsoft.com/office/officeart/2005/8/layout/list1"/>
    <dgm:cxn modelId="{DD76E278-FFA1-CB41-83FA-0F6167593339}" type="presParOf" srcId="{D5447210-5CEA-6D44-B6A4-2E1C1609FA42}" destId="{C91CD06D-A730-BF42-A4A0-93934C048D07}" srcOrd="13" destOrd="0" presId="urn:microsoft.com/office/officeart/2005/8/layout/list1"/>
    <dgm:cxn modelId="{2DBCAF52-DF2F-A34A-9D00-3A742A8B8AB8}" type="presParOf" srcId="{D5447210-5CEA-6D44-B6A4-2E1C1609FA42}" destId="{9D2C49A9-AB37-844C-B67E-11E58961E227}"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375B3F-49D4-2442-94A1-8C599AE92606}">
      <dsp:nvSpPr>
        <dsp:cNvPr id="0" name=""/>
        <dsp:cNvSpPr/>
      </dsp:nvSpPr>
      <dsp:spPr>
        <a:xfrm>
          <a:off x="3517978" y="0"/>
          <a:ext cx="4351338" cy="4351338"/>
        </a:xfrm>
        <a:prstGeom prst="diamond">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C87E415C-ACA7-C84C-BC83-CF7B280936CC}">
      <dsp:nvSpPr>
        <dsp:cNvPr id="0" name=""/>
        <dsp:cNvSpPr/>
      </dsp:nvSpPr>
      <dsp:spPr>
        <a:xfrm>
          <a:off x="3931355" y="413377"/>
          <a:ext cx="1697021" cy="169702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You know how to create rapport with your client</a:t>
          </a:r>
        </a:p>
      </dsp:txBody>
      <dsp:txXfrm>
        <a:off x="4014197" y="496219"/>
        <a:ext cx="1531337" cy="1531337"/>
      </dsp:txXfrm>
    </dsp:sp>
    <dsp:sp modelId="{E6E46F2E-FC23-434B-AA0A-9B4E381D0369}">
      <dsp:nvSpPr>
        <dsp:cNvPr id="0" name=""/>
        <dsp:cNvSpPr/>
      </dsp:nvSpPr>
      <dsp:spPr>
        <a:xfrm>
          <a:off x="5758917" y="413377"/>
          <a:ext cx="1697021" cy="169702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You know how to do an assessment in your discipline</a:t>
          </a:r>
        </a:p>
      </dsp:txBody>
      <dsp:txXfrm>
        <a:off x="5841759" y="496219"/>
        <a:ext cx="1531337" cy="1531337"/>
      </dsp:txXfrm>
    </dsp:sp>
    <dsp:sp modelId="{F489F985-8B84-6A4B-A3A2-FE46ADC0B82D}">
      <dsp:nvSpPr>
        <dsp:cNvPr id="0" name=""/>
        <dsp:cNvSpPr/>
      </dsp:nvSpPr>
      <dsp:spPr>
        <a:xfrm>
          <a:off x="3931355" y="2240939"/>
          <a:ext cx="1697021" cy="169702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You can assess whether this is within your scope of practice </a:t>
          </a:r>
        </a:p>
      </dsp:txBody>
      <dsp:txXfrm>
        <a:off x="4014197" y="2323781"/>
        <a:ext cx="1531337" cy="1531337"/>
      </dsp:txXfrm>
    </dsp:sp>
    <dsp:sp modelId="{1E7ADBCB-C067-2443-AA2F-900A1FA6B25B}">
      <dsp:nvSpPr>
        <dsp:cNvPr id="0" name=""/>
        <dsp:cNvSpPr/>
      </dsp:nvSpPr>
      <dsp:spPr>
        <a:xfrm>
          <a:off x="5758917" y="2240939"/>
          <a:ext cx="1697021" cy="169702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You know clinical goals you would have for this person</a:t>
          </a:r>
        </a:p>
      </dsp:txBody>
      <dsp:txXfrm>
        <a:off x="5841759" y="2323781"/>
        <a:ext cx="1531337" cy="153133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296264-5BA0-6F42-842F-D7CD91B77562}">
      <dsp:nvSpPr>
        <dsp:cNvPr id="0" name=""/>
        <dsp:cNvSpPr/>
      </dsp:nvSpPr>
      <dsp:spPr>
        <a:xfrm>
          <a:off x="0" y="366925"/>
          <a:ext cx="11515411" cy="1107225"/>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3724" tIns="395732" rIns="893724" bIns="135128" numCol="1" spcCol="1270" anchor="t" anchorCtr="0">
          <a:noAutofit/>
        </a:bodyPr>
        <a:lstStyle/>
        <a:p>
          <a:pPr marL="171450" lvl="1" indent="-171450" algn="l" defTabSz="844550">
            <a:lnSpc>
              <a:spcPct val="90000"/>
            </a:lnSpc>
            <a:spcBef>
              <a:spcPct val="0"/>
            </a:spcBef>
            <a:spcAft>
              <a:spcPct val="15000"/>
            </a:spcAft>
            <a:buNone/>
          </a:pPr>
          <a:r>
            <a:rPr lang="en-US" sz="1900" kern="1200" dirty="0"/>
            <a:t>1.</a:t>
          </a:r>
        </a:p>
        <a:p>
          <a:pPr marL="171450" lvl="1" indent="-171450" algn="l" defTabSz="844550">
            <a:lnSpc>
              <a:spcPct val="90000"/>
            </a:lnSpc>
            <a:spcBef>
              <a:spcPct val="0"/>
            </a:spcBef>
            <a:spcAft>
              <a:spcPct val="15000"/>
            </a:spcAft>
            <a:buNone/>
          </a:pPr>
          <a:r>
            <a:rPr lang="en-US" sz="1900" kern="1200" dirty="0"/>
            <a:t>2.</a:t>
          </a:r>
        </a:p>
      </dsp:txBody>
      <dsp:txXfrm>
        <a:off x="0" y="366925"/>
        <a:ext cx="11515411" cy="1107225"/>
      </dsp:txXfrm>
    </dsp:sp>
    <dsp:sp modelId="{6FB90D18-09A5-9442-B07F-4356C99E22C2}">
      <dsp:nvSpPr>
        <dsp:cNvPr id="0" name=""/>
        <dsp:cNvSpPr/>
      </dsp:nvSpPr>
      <dsp:spPr>
        <a:xfrm>
          <a:off x="575770" y="86485"/>
          <a:ext cx="8060787" cy="56088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679" tIns="0" rIns="304679" bIns="0" numCol="1" spcCol="1270" anchor="ctr" anchorCtr="0">
          <a:noAutofit/>
        </a:bodyPr>
        <a:lstStyle/>
        <a:p>
          <a:pPr marL="0" lvl="0" indent="0" algn="l" defTabSz="844550">
            <a:lnSpc>
              <a:spcPct val="90000"/>
            </a:lnSpc>
            <a:spcBef>
              <a:spcPct val="0"/>
            </a:spcBef>
            <a:spcAft>
              <a:spcPct val="35000"/>
            </a:spcAft>
            <a:buNone/>
          </a:pPr>
          <a:r>
            <a:rPr lang="en-US" sz="1900" kern="1200"/>
            <a:t>Assessment Concerns</a:t>
          </a:r>
        </a:p>
      </dsp:txBody>
      <dsp:txXfrm>
        <a:off x="603150" y="113865"/>
        <a:ext cx="8006027" cy="506120"/>
      </dsp:txXfrm>
    </dsp:sp>
    <dsp:sp modelId="{46D81C13-19BB-4645-ABA5-C1888BDC9129}">
      <dsp:nvSpPr>
        <dsp:cNvPr id="0" name=""/>
        <dsp:cNvSpPr/>
      </dsp:nvSpPr>
      <dsp:spPr>
        <a:xfrm>
          <a:off x="0" y="1857191"/>
          <a:ext cx="11515411" cy="1107225"/>
        </a:xfrm>
        <a:prstGeom prst="rect">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3724" tIns="395732" rIns="893724" bIns="135128" numCol="1" spcCol="1270" anchor="t" anchorCtr="0">
          <a:noAutofit/>
        </a:bodyPr>
        <a:lstStyle/>
        <a:p>
          <a:pPr marL="171450" lvl="1" indent="-171450" algn="l" defTabSz="844550">
            <a:lnSpc>
              <a:spcPct val="90000"/>
            </a:lnSpc>
            <a:spcBef>
              <a:spcPct val="0"/>
            </a:spcBef>
            <a:spcAft>
              <a:spcPct val="15000"/>
            </a:spcAft>
            <a:buNone/>
          </a:pPr>
          <a:r>
            <a:rPr lang="en-US" sz="1900" kern="1200" dirty="0"/>
            <a:t>1.</a:t>
          </a:r>
        </a:p>
        <a:p>
          <a:pPr marL="171450" lvl="1" indent="-171450" algn="l" defTabSz="844550">
            <a:lnSpc>
              <a:spcPct val="90000"/>
            </a:lnSpc>
            <a:spcBef>
              <a:spcPct val="0"/>
            </a:spcBef>
            <a:spcAft>
              <a:spcPct val="15000"/>
            </a:spcAft>
            <a:buNone/>
          </a:pPr>
          <a:r>
            <a:rPr lang="en-US" sz="1900" kern="1200" dirty="0"/>
            <a:t>2.</a:t>
          </a:r>
        </a:p>
      </dsp:txBody>
      <dsp:txXfrm>
        <a:off x="0" y="1857191"/>
        <a:ext cx="11515411" cy="1107225"/>
      </dsp:txXfrm>
    </dsp:sp>
    <dsp:sp modelId="{70FB1E15-3799-C94D-8B80-794F6DB79DC8}">
      <dsp:nvSpPr>
        <dsp:cNvPr id="0" name=""/>
        <dsp:cNvSpPr/>
      </dsp:nvSpPr>
      <dsp:spPr>
        <a:xfrm>
          <a:off x="575770" y="1576751"/>
          <a:ext cx="8060787" cy="560880"/>
        </a:xfrm>
        <a:prstGeom prst="roundRect">
          <a:avLst/>
        </a:prstGeom>
        <a:solidFill>
          <a:schemeClr val="accent5">
            <a:hueOff val="-2252848"/>
            <a:satOff val="-5806"/>
            <a:lumOff val="-392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679" tIns="0" rIns="304679" bIns="0" numCol="1" spcCol="1270" anchor="ctr" anchorCtr="0">
          <a:noAutofit/>
        </a:bodyPr>
        <a:lstStyle/>
        <a:p>
          <a:pPr marL="0" lvl="0" indent="0" algn="l" defTabSz="844550">
            <a:lnSpc>
              <a:spcPct val="90000"/>
            </a:lnSpc>
            <a:spcBef>
              <a:spcPct val="0"/>
            </a:spcBef>
            <a:spcAft>
              <a:spcPct val="35000"/>
            </a:spcAft>
            <a:buNone/>
          </a:pPr>
          <a:r>
            <a:rPr lang="en-US" sz="1900" kern="1200"/>
            <a:t>Hypnotic Goals</a:t>
          </a:r>
        </a:p>
      </dsp:txBody>
      <dsp:txXfrm>
        <a:off x="603150" y="1604131"/>
        <a:ext cx="8006027" cy="506120"/>
      </dsp:txXfrm>
    </dsp:sp>
    <dsp:sp modelId="{BF4F8CDB-F3A9-AA40-8C17-D61BFCE0265D}">
      <dsp:nvSpPr>
        <dsp:cNvPr id="0" name=""/>
        <dsp:cNvSpPr/>
      </dsp:nvSpPr>
      <dsp:spPr>
        <a:xfrm>
          <a:off x="0" y="3347456"/>
          <a:ext cx="11515411" cy="1436400"/>
        </a:xfrm>
        <a:prstGeom prst="rect">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3724" tIns="395732" rIns="893724" bIns="135128" numCol="1" spcCol="1270" anchor="t" anchorCtr="0">
          <a:noAutofit/>
        </a:bodyPr>
        <a:lstStyle/>
        <a:p>
          <a:pPr marL="171450" lvl="1" indent="-171450" algn="l" defTabSz="844550">
            <a:lnSpc>
              <a:spcPct val="90000"/>
            </a:lnSpc>
            <a:spcBef>
              <a:spcPct val="0"/>
            </a:spcBef>
            <a:spcAft>
              <a:spcPct val="15000"/>
            </a:spcAft>
            <a:buNone/>
          </a:pPr>
          <a:r>
            <a:rPr lang="en-US" sz="1900" kern="1200" dirty="0"/>
            <a:t>Goal (their words):</a:t>
          </a:r>
        </a:p>
        <a:p>
          <a:pPr marL="171450" lvl="1" indent="-171450" algn="l" defTabSz="844550">
            <a:lnSpc>
              <a:spcPct val="90000"/>
            </a:lnSpc>
            <a:spcBef>
              <a:spcPct val="0"/>
            </a:spcBef>
            <a:spcAft>
              <a:spcPct val="15000"/>
            </a:spcAft>
            <a:buNone/>
          </a:pPr>
          <a:r>
            <a:rPr lang="en-US" sz="1900" kern="1200" dirty="0"/>
            <a:t>Modalities:</a:t>
          </a:r>
        </a:p>
        <a:p>
          <a:pPr marL="171450" lvl="1" indent="-171450" algn="l" defTabSz="844550">
            <a:lnSpc>
              <a:spcPct val="90000"/>
            </a:lnSpc>
            <a:spcBef>
              <a:spcPct val="0"/>
            </a:spcBef>
            <a:spcAft>
              <a:spcPct val="15000"/>
            </a:spcAft>
            <a:buNone/>
          </a:pPr>
          <a:r>
            <a:rPr lang="en-US" sz="1900" kern="1200" dirty="0"/>
            <a:t>World/Strengths/Likes:</a:t>
          </a:r>
        </a:p>
      </dsp:txBody>
      <dsp:txXfrm>
        <a:off x="0" y="3347456"/>
        <a:ext cx="11515411" cy="1436400"/>
      </dsp:txXfrm>
    </dsp:sp>
    <dsp:sp modelId="{990E55F3-751C-3D4A-B7B8-4C2954D310A9}">
      <dsp:nvSpPr>
        <dsp:cNvPr id="0" name=""/>
        <dsp:cNvSpPr/>
      </dsp:nvSpPr>
      <dsp:spPr>
        <a:xfrm>
          <a:off x="575770" y="3067016"/>
          <a:ext cx="8060787" cy="560880"/>
        </a:xfrm>
        <a:prstGeom prst="roundRect">
          <a:avLst/>
        </a:prstGeom>
        <a:solidFill>
          <a:schemeClr val="accent5">
            <a:hueOff val="-4505695"/>
            <a:satOff val="-11613"/>
            <a:lumOff val="-784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679" tIns="0" rIns="304679" bIns="0" numCol="1" spcCol="1270" anchor="ctr" anchorCtr="0">
          <a:noAutofit/>
        </a:bodyPr>
        <a:lstStyle/>
        <a:p>
          <a:pPr marL="0" lvl="0" indent="0" algn="l" defTabSz="844550">
            <a:lnSpc>
              <a:spcPct val="90000"/>
            </a:lnSpc>
            <a:spcBef>
              <a:spcPct val="0"/>
            </a:spcBef>
            <a:spcAft>
              <a:spcPct val="35000"/>
            </a:spcAft>
            <a:buNone/>
          </a:pPr>
          <a:r>
            <a:rPr lang="en-US" sz="1900" kern="1200" dirty="0"/>
            <a:t>Client</a:t>
          </a:r>
        </a:p>
      </dsp:txBody>
      <dsp:txXfrm>
        <a:off x="603150" y="3094396"/>
        <a:ext cx="8006027" cy="506120"/>
      </dsp:txXfrm>
    </dsp:sp>
    <dsp:sp modelId="{9D2C49A9-AB37-844C-B67E-11E58961E227}">
      <dsp:nvSpPr>
        <dsp:cNvPr id="0" name=""/>
        <dsp:cNvSpPr/>
      </dsp:nvSpPr>
      <dsp:spPr>
        <a:xfrm>
          <a:off x="0" y="5166896"/>
          <a:ext cx="11515411" cy="1107225"/>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3724" tIns="395732" rIns="893724" bIns="135128" numCol="1" spcCol="1270" anchor="t" anchorCtr="0">
          <a:noAutofit/>
        </a:bodyPr>
        <a:lstStyle/>
        <a:p>
          <a:pPr marL="171450" lvl="1" indent="-171450" algn="l" defTabSz="844550">
            <a:lnSpc>
              <a:spcPct val="90000"/>
            </a:lnSpc>
            <a:spcBef>
              <a:spcPct val="0"/>
            </a:spcBef>
            <a:spcAft>
              <a:spcPct val="15000"/>
            </a:spcAft>
            <a:buNone/>
          </a:pPr>
          <a:r>
            <a:rPr lang="en-US" sz="1900" kern="1200" dirty="0"/>
            <a:t>1.</a:t>
          </a:r>
        </a:p>
        <a:p>
          <a:pPr marL="171450" lvl="1" indent="-171450" algn="l" defTabSz="844550">
            <a:lnSpc>
              <a:spcPct val="90000"/>
            </a:lnSpc>
            <a:spcBef>
              <a:spcPct val="0"/>
            </a:spcBef>
            <a:spcAft>
              <a:spcPct val="15000"/>
            </a:spcAft>
            <a:buNone/>
          </a:pPr>
          <a:r>
            <a:rPr lang="en-US" sz="1900" kern="1200" dirty="0"/>
            <a:t>2.</a:t>
          </a:r>
        </a:p>
      </dsp:txBody>
      <dsp:txXfrm>
        <a:off x="0" y="5166896"/>
        <a:ext cx="11515411" cy="1107225"/>
      </dsp:txXfrm>
    </dsp:sp>
    <dsp:sp modelId="{AFA71E21-1473-5043-B890-66ED094902B9}">
      <dsp:nvSpPr>
        <dsp:cNvPr id="0" name=""/>
        <dsp:cNvSpPr/>
      </dsp:nvSpPr>
      <dsp:spPr>
        <a:xfrm>
          <a:off x="575770" y="4886456"/>
          <a:ext cx="8060787" cy="560880"/>
        </a:xfrm>
        <a:prstGeom prst="round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679" tIns="0" rIns="304679" bIns="0" numCol="1" spcCol="1270" anchor="ctr" anchorCtr="0">
          <a:noAutofit/>
        </a:bodyPr>
        <a:lstStyle/>
        <a:p>
          <a:pPr marL="0" lvl="0" indent="0" algn="l" defTabSz="844550">
            <a:lnSpc>
              <a:spcPct val="90000"/>
            </a:lnSpc>
            <a:spcBef>
              <a:spcPct val="0"/>
            </a:spcBef>
            <a:spcAft>
              <a:spcPct val="35000"/>
            </a:spcAft>
            <a:buNone/>
          </a:pPr>
          <a:r>
            <a:rPr lang="en-US" sz="1900" kern="1200" dirty="0"/>
            <a:t>Hypnotic Experience - Ideas </a:t>
          </a:r>
        </a:p>
      </dsp:txBody>
      <dsp:txXfrm>
        <a:off x="603150" y="4913836"/>
        <a:ext cx="8006027" cy="506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BDEE8C-193C-2C4B-A2B5-015ABA6CFAD7}">
      <dsp:nvSpPr>
        <dsp:cNvPr id="0" name=""/>
        <dsp:cNvSpPr/>
      </dsp:nvSpPr>
      <dsp:spPr>
        <a:xfrm>
          <a:off x="0" y="675"/>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2FAF78-3265-2E47-9181-2D5795AD1824}">
      <dsp:nvSpPr>
        <dsp:cNvPr id="0" name=""/>
        <dsp:cNvSpPr/>
      </dsp:nvSpPr>
      <dsp:spPr>
        <a:xfrm>
          <a:off x="0" y="675"/>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Contraindications</a:t>
          </a:r>
        </a:p>
      </dsp:txBody>
      <dsp:txXfrm>
        <a:off x="0" y="675"/>
        <a:ext cx="6900512" cy="1106957"/>
      </dsp:txXfrm>
    </dsp:sp>
    <dsp:sp modelId="{32926639-D6AB-E549-9B82-F9CC53642075}">
      <dsp:nvSpPr>
        <dsp:cNvPr id="0" name=""/>
        <dsp:cNvSpPr/>
      </dsp:nvSpPr>
      <dsp:spPr>
        <a:xfrm>
          <a:off x="0" y="1107633"/>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5E5E23-E716-1D4C-8E41-552DE342D007}">
      <dsp:nvSpPr>
        <dsp:cNvPr id="0" name=""/>
        <dsp:cNvSpPr/>
      </dsp:nvSpPr>
      <dsp:spPr>
        <a:xfrm>
          <a:off x="0" y="1107633"/>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Possible Contraindications</a:t>
          </a:r>
        </a:p>
      </dsp:txBody>
      <dsp:txXfrm>
        <a:off x="0" y="1107633"/>
        <a:ext cx="6900512" cy="1106957"/>
      </dsp:txXfrm>
    </dsp:sp>
    <dsp:sp modelId="{C30432D4-87B6-2D45-BE09-38BB960663E3}">
      <dsp:nvSpPr>
        <dsp:cNvPr id="0" name=""/>
        <dsp:cNvSpPr/>
      </dsp:nvSpPr>
      <dsp:spPr>
        <a:xfrm>
          <a:off x="0" y="2214591"/>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740FCC-44E7-C249-871D-BC2CE089ED1B}">
      <dsp:nvSpPr>
        <dsp:cNvPr id="0" name=""/>
        <dsp:cNvSpPr/>
      </dsp:nvSpPr>
      <dsp:spPr>
        <a:xfrm>
          <a:off x="0" y="2214591"/>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t>Educate the Client about Hypnosis</a:t>
          </a:r>
        </a:p>
      </dsp:txBody>
      <dsp:txXfrm>
        <a:off x="0" y="2214591"/>
        <a:ext cx="6900512" cy="1106957"/>
      </dsp:txXfrm>
    </dsp:sp>
    <dsp:sp modelId="{D7695CC2-B671-A04D-8939-6D58640BB43E}">
      <dsp:nvSpPr>
        <dsp:cNvPr id="0" name=""/>
        <dsp:cNvSpPr/>
      </dsp:nvSpPr>
      <dsp:spPr>
        <a:xfrm>
          <a:off x="0" y="3321549"/>
          <a:ext cx="69005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79B343-64DE-2640-A89C-9A366F90704B}">
      <dsp:nvSpPr>
        <dsp:cNvPr id="0" name=""/>
        <dsp:cNvSpPr/>
      </dsp:nvSpPr>
      <dsp:spPr>
        <a:xfrm>
          <a:off x="0" y="3321549"/>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Get Informed Consent</a:t>
          </a:r>
        </a:p>
      </dsp:txBody>
      <dsp:txXfrm>
        <a:off x="0" y="3321549"/>
        <a:ext cx="6900512" cy="1106957"/>
      </dsp:txXfrm>
    </dsp:sp>
    <dsp:sp modelId="{389DD44E-011A-AC40-8B51-63F6B1E60220}">
      <dsp:nvSpPr>
        <dsp:cNvPr id="0" name=""/>
        <dsp:cNvSpPr/>
      </dsp:nvSpPr>
      <dsp:spPr>
        <a:xfrm>
          <a:off x="0" y="4428507"/>
          <a:ext cx="6900512"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2B5F7E-1FB7-514F-953F-42C04A1E22D2}">
      <dsp:nvSpPr>
        <dsp:cNvPr id="0" name=""/>
        <dsp:cNvSpPr/>
      </dsp:nvSpPr>
      <dsp:spPr>
        <a:xfrm>
          <a:off x="0" y="4428507"/>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Demonstrate the Ability to Become Absorbed</a:t>
          </a:r>
        </a:p>
      </dsp:txBody>
      <dsp:txXfrm>
        <a:off x="0" y="4428507"/>
        <a:ext cx="6900512" cy="11069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706FEB-28DF-F04B-9C60-1AE4A6BABD8C}">
      <dsp:nvSpPr>
        <dsp:cNvPr id="0" name=""/>
        <dsp:cNvSpPr/>
      </dsp:nvSpPr>
      <dsp:spPr>
        <a:xfrm>
          <a:off x="3243197" y="798465"/>
          <a:ext cx="603570" cy="91440"/>
        </a:xfrm>
        <a:custGeom>
          <a:avLst/>
          <a:gdLst/>
          <a:ahLst/>
          <a:cxnLst/>
          <a:rect l="0" t="0" r="0" b="0"/>
          <a:pathLst>
            <a:path>
              <a:moveTo>
                <a:pt x="0" y="45720"/>
              </a:moveTo>
              <a:lnTo>
                <a:pt x="603570" y="45720"/>
              </a:lnTo>
            </a:path>
          </a:pathLst>
        </a:custGeom>
        <a:noFill/>
        <a:ln w="190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29128" y="841014"/>
        <a:ext cx="31708" cy="6341"/>
      </dsp:txXfrm>
    </dsp:sp>
    <dsp:sp modelId="{AAD38D58-5164-DD4E-955E-D3C0F9C70F5A}">
      <dsp:nvSpPr>
        <dsp:cNvPr id="0" name=""/>
        <dsp:cNvSpPr/>
      </dsp:nvSpPr>
      <dsp:spPr>
        <a:xfrm>
          <a:off x="487732" y="17006"/>
          <a:ext cx="2757264" cy="1654358"/>
        </a:xfrm>
        <a:prstGeom prst="rect">
          <a:avLst/>
        </a:prstGeom>
        <a:solidFill>
          <a:schemeClr val="accent6">
            <a:lumMod val="7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889000">
            <a:lnSpc>
              <a:spcPct val="90000"/>
            </a:lnSpc>
            <a:spcBef>
              <a:spcPct val="0"/>
            </a:spcBef>
            <a:spcAft>
              <a:spcPct val="35000"/>
            </a:spcAft>
            <a:buNone/>
          </a:pPr>
          <a:r>
            <a:rPr lang="en-US" sz="2000" kern="1200" dirty="0"/>
            <a:t>Medical Concerns/Assessments that need to be addressed first</a:t>
          </a:r>
        </a:p>
      </dsp:txBody>
      <dsp:txXfrm>
        <a:off x="487732" y="17006"/>
        <a:ext cx="2757264" cy="1654358"/>
      </dsp:txXfrm>
    </dsp:sp>
    <dsp:sp modelId="{FB3316A0-9D86-4440-B2E5-0C0D328AE6C2}">
      <dsp:nvSpPr>
        <dsp:cNvPr id="0" name=""/>
        <dsp:cNvSpPr/>
      </dsp:nvSpPr>
      <dsp:spPr>
        <a:xfrm>
          <a:off x="6634632" y="798465"/>
          <a:ext cx="603570" cy="91440"/>
        </a:xfrm>
        <a:custGeom>
          <a:avLst/>
          <a:gdLst/>
          <a:ahLst/>
          <a:cxnLst/>
          <a:rect l="0" t="0" r="0" b="0"/>
          <a:pathLst>
            <a:path>
              <a:moveTo>
                <a:pt x="0" y="45720"/>
              </a:moveTo>
              <a:lnTo>
                <a:pt x="603570" y="45720"/>
              </a:lnTo>
            </a:path>
          </a:pathLst>
        </a:custGeom>
        <a:noFill/>
        <a:ln w="190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20563" y="841014"/>
        <a:ext cx="31708" cy="6341"/>
      </dsp:txXfrm>
    </dsp:sp>
    <dsp:sp modelId="{C92D43C1-9784-BF4F-958B-60219517A5A9}">
      <dsp:nvSpPr>
        <dsp:cNvPr id="0" name=""/>
        <dsp:cNvSpPr/>
      </dsp:nvSpPr>
      <dsp:spPr>
        <a:xfrm>
          <a:off x="3879167" y="17006"/>
          <a:ext cx="2757264" cy="1654358"/>
        </a:xfrm>
        <a:prstGeom prst="rect">
          <a:avLst/>
        </a:prstGeom>
        <a:solidFill>
          <a:schemeClr val="accent6">
            <a:lumMod val="7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889000">
            <a:lnSpc>
              <a:spcPct val="90000"/>
            </a:lnSpc>
            <a:spcBef>
              <a:spcPct val="0"/>
            </a:spcBef>
            <a:spcAft>
              <a:spcPct val="35000"/>
            </a:spcAft>
            <a:buNone/>
          </a:pPr>
          <a:r>
            <a:rPr lang="en-US" sz="2000" kern="1200"/>
            <a:t>Out of your area of expertise if you weren’t using hypnosis</a:t>
          </a:r>
        </a:p>
      </dsp:txBody>
      <dsp:txXfrm>
        <a:off x="3879167" y="17006"/>
        <a:ext cx="2757264" cy="1654358"/>
      </dsp:txXfrm>
    </dsp:sp>
    <dsp:sp modelId="{573E36FA-9F1F-B142-9438-A1F7DA82F76F}">
      <dsp:nvSpPr>
        <dsp:cNvPr id="0" name=""/>
        <dsp:cNvSpPr/>
      </dsp:nvSpPr>
      <dsp:spPr>
        <a:xfrm>
          <a:off x="1866364" y="1669565"/>
          <a:ext cx="6782870" cy="589558"/>
        </a:xfrm>
        <a:custGeom>
          <a:avLst/>
          <a:gdLst/>
          <a:ahLst/>
          <a:cxnLst/>
          <a:rect l="0" t="0" r="0" b="0"/>
          <a:pathLst>
            <a:path>
              <a:moveTo>
                <a:pt x="6782870" y="0"/>
              </a:moveTo>
              <a:lnTo>
                <a:pt x="6782870" y="311879"/>
              </a:lnTo>
              <a:lnTo>
                <a:pt x="0" y="311879"/>
              </a:lnTo>
              <a:lnTo>
                <a:pt x="0" y="589558"/>
              </a:lnTo>
            </a:path>
          </a:pathLst>
        </a:custGeom>
        <a:noFill/>
        <a:ln w="190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87520" y="1961173"/>
        <a:ext cx="340558" cy="6341"/>
      </dsp:txXfrm>
    </dsp:sp>
    <dsp:sp modelId="{2D04A2A1-59D6-094B-BC04-9AF8BF170A45}">
      <dsp:nvSpPr>
        <dsp:cNvPr id="0" name=""/>
        <dsp:cNvSpPr/>
      </dsp:nvSpPr>
      <dsp:spPr>
        <a:xfrm>
          <a:off x="7270602" y="17006"/>
          <a:ext cx="2757264" cy="1654358"/>
        </a:xfrm>
        <a:prstGeom prst="rect">
          <a:avLst/>
        </a:prstGeom>
        <a:solidFill>
          <a:schemeClr val="accent6">
            <a:lumMod val="7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889000">
            <a:lnSpc>
              <a:spcPct val="90000"/>
            </a:lnSpc>
            <a:spcBef>
              <a:spcPct val="0"/>
            </a:spcBef>
            <a:spcAft>
              <a:spcPct val="35000"/>
            </a:spcAft>
            <a:buNone/>
          </a:pPr>
          <a:r>
            <a:rPr lang="en-US" sz="2000" kern="1200"/>
            <a:t>Symptom that the client needs at present</a:t>
          </a:r>
        </a:p>
      </dsp:txBody>
      <dsp:txXfrm>
        <a:off x="7270602" y="17006"/>
        <a:ext cx="2757264" cy="1654358"/>
      </dsp:txXfrm>
    </dsp:sp>
    <dsp:sp modelId="{4076C4A7-A735-B743-A00A-D0FF30D50C8F}">
      <dsp:nvSpPr>
        <dsp:cNvPr id="0" name=""/>
        <dsp:cNvSpPr/>
      </dsp:nvSpPr>
      <dsp:spPr>
        <a:xfrm>
          <a:off x="3243197" y="3072982"/>
          <a:ext cx="603570" cy="91440"/>
        </a:xfrm>
        <a:custGeom>
          <a:avLst/>
          <a:gdLst/>
          <a:ahLst/>
          <a:cxnLst/>
          <a:rect l="0" t="0" r="0" b="0"/>
          <a:pathLst>
            <a:path>
              <a:moveTo>
                <a:pt x="0" y="45720"/>
              </a:moveTo>
              <a:lnTo>
                <a:pt x="603570" y="45720"/>
              </a:lnTo>
            </a:path>
          </a:pathLst>
        </a:custGeom>
        <a:noFill/>
        <a:ln w="190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29128" y="3115531"/>
        <a:ext cx="31708" cy="6341"/>
      </dsp:txXfrm>
    </dsp:sp>
    <dsp:sp modelId="{08DA1008-3F3C-5E4C-B2CD-11432A5DEE1B}">
      <dsp:nvSpPr>
        <dsp:cNvPr id="0" name=""/>
        <dsp:cNvSpPr/>
      </dsp:nvSpPr>
      <dsp:spPr>
        <a:xfrm>
          <a:off x="487732" y="2291523"/>
          <a:ext cx="2757264" cy="1654358"/>
        </a:xfrm>
        <a:prstGeom prst="rect">
          <a:avLst/>
        </a:prstGeom>
        <a:solidFill>
          <a:schemeClr val="accent6">
            <a:lumMod val="7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889000">
            <a:lnSpc>
              <a:spcPct val="90000"/>
            </a:lnSpc>
            <a:spcBef>
              <a:spcPct val="0"/>
            </a:spcBef>
            <a:spcAft>
              <a:spcPct val="35000"/>
            </a:spcAft>
            <a:buNone/>
          </a:pPr>
          <a:r>
            <a:rPr lang="en-US" sz="2000" kern="1200" dirty="0"/>
            <a:t>Client seeking memory retrieval or other process that is not clinically supported</a:t>
          </a:r>
        </a:p>
      </dsp:txBody>
      <dsp:txXfrm>
        <a:off x="487732" y="2291523"/>
        <a:ext cx="2757264" cy="1654358"/>
      </dsp:txXfrm>
    </dsp:sp>
    <dsp:sp modelId="{D4797D7E-4534-7D4E-816F-566D24B29AC9}">
      <dsp:nvSpPr>
        <dsp:cNvPr id="0" name=""/>
        <dsp:cNvSpPr/>
      </dsp:nvSpPr>
      <dsp:spPr>
        <a:xfrm>
          <a:off x="6634632" y="3072982"/>
          <a:ext cx="603570" cy="91440"/>
        </a:xfrm>
        <a:custGeom>
          <a:avLst/>
          <a:gdLst/>
          <a:ahLst/>
          <a:cxnLst/>
          <a:rect l="0" t="0" r="0" b="0"/>
          <a:pathLst>
            <a:path>
              <a:moveTo>
                <a:pt x="0" y="45720"/>
              </a:moveTo>
              <a:lnTo>
                <a:pt x="318885" y="45720"/>
              </a:lnTo>
              <a:lnTo>
                <a:pt x="318885" y="48714"/>
              </a:lnTo>
              <a:lnTo>
                <a:pt x="603570" y="48714"/>
              </a:lnTo>
            </a:path>
          </a:pathLst>
        </a:custGeom>
        <a:noFill/>
        <a:ln w="190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20563" y="3115531"/>
        <a:ext cx="31708" cy="6341"/>
      </dsp:txXfrm>
    </dsp:sp>
    <dsp:sp modelId="{85340FC7-4130-DF48-8ADA-29AB4EA54B38}">
      <dsp:nvSpPr>
        <dsp:cNvPr id="0" name=""/>
        <dsp:cNvSpPr/>
      </dsp:nvSpPr>
      <dsp:spPr>
        <a:xfrm>
          <a:off x="3879167" y="2291523"/>
          <a:ext cx="2757264" cy="1654358"/>
        </a:xfrm>
        <a:prstGeom prst="rect">
          <a:avLst/>
        </a:prstGeom>
        <a:solidFill>
          <a:schemeClr val="accent6">
            <a:lumMod val="7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889000">
            <a:lnSpc>
              <a:spcPct val="90000"/>
            </a:lnSpc>
            <a:spcBef>
              <a:spcPct val="0"/>
            </a:spcBef>
            <a:spcAft>
              <a:spcPct val="35000"/>
            </a:spcAft>
            <a:buNone/>
          </a:pPr>
          <a:r>
            <a:rPr lang="en-US" sz="2000" kern="1200" dirty="0"/>
            <a:t>Client may be or is involved in legal processes that might be affected by hypnosis</a:t>
          </a:r>
        </a:p>
      </dsp:txBody>
      <dsp:txXfrm>
        <a:off x="3879167" y="2291523"/>
        <a:ext cx="2757264" cy="1654358"/>
      </dsp:txXfrm>
    </dsp:sp>
    <dsp:sp modelId="{EB1F8BF5-79A2-E547-A415-38995F2BC956}">
      <dsp:nvSpPr>
        <dsp:cNvPr id="0" name=""/>
        <dsp:cNvSpPr/>
      </dsp:nvSpPr>
      <dsp:spPr>
        <a:xfrm>
          <a:off x="7270602" y="2294517"/>
          <a:ext cx="2757264" cy="1654358"/>
        </a:xfrm>
        <a:prstGeom prst="rect">
          <a:avLst/>
        </a:prstGeom>
        <a:solidFill>
          <a:schemeClr val="accent6">
            <a:lumMod val="7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889000">
            <a:lnSpc>
              <a:spcPct val="90000"/>
            </a:lnSpc>
            <a:spcBef>
              <a:spcPct val="0"/>
            </a:spcBef>
            <a:spcAft>
              <a:spcPct val="35000"/>
            </a:spcAft>
            <a:buNone/>
          </a:pPr>
          <a:r>
            <a:rPr lang="en-US" sz="2000" kern="1200"/>
            <a:t>Delusions/psychosis</a:t>
          </a:r>
        </a:p>
      </dsp:txBody>
      <dsp:txXfrm>
        <a:off x="7270602" y="2294517"/>
        <a:ext cx="2757264" cy="16543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706FEB-28DF-F04B-9C60-1AE4A6BABD8C}">
      <dsp:nvSpPr>
        <dsp:cNvPr id="0" name=""/>
        <dsp:cNvSpPr/>
      </dsp:nvSpPr>
      <dsp:spPr>
        <a:xfrm>
          <a:off x="3243197" y="784453"/>
          <a:ext cx="603570" cy="91440"/>
        </a:xfrm>
        <a:custGeom>
          <a:avLst/>
          <a:gdLst/>
          <a:ahLst/>
          <a:cxnLst/>
          <a:rect l="0" t="0" r="0" b="0"/>
          <a:pathLst>
            <a:path>
              <a:moveTo>
                <a:pt x="0" y="45720"/>
              </a:moveTo>
              <a:lnTo>
                <a:pt x="603570" y="45720"/>
              </a:lnTo>
            </a:path>
          </a:pathLst>
        </a:custGeom>
        <a:noFill/>
        <a:ln w="190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29128" y="827002"/>
        <a:ext cx="31708" cy="6341"/>
      </dsp:txXfrm>
    </dsp:sp>
    <dsp:sp modelId="{AAD38D58-5164-DD4E-955E-D3C0F9C70F5A}">
      <dsp:nvSpPr>
        <dsp:cNvPr id="0" name=""/>
        <dsp:cNvSpPr/>
      </dsp:nvSpPr>
      <dsp:spPr>
        <a:xfrm>
          <a:off x="487732" y="2994"/>
          <a:ext cx="2757264" cy="1654358"/>
        </a:xfrm>
        <a:prstGeom prst="rect">
          <a:avLst/>
        </a:prstGeom>
        <a:solidFill>
          <a:schemeClr val="accent1">
            <a:lumMod val="7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889000">
            <a:lnSpc>
              <a:spcPct val="90000"/>
            </a:lnSpc>
            <a:spcBef>
              <a:spcPct val="0"/>
            </a:spcBef>
            <a:spcAft>
              <a:spcPct val="35000"/>
            </a:spcAft>
            <a:buNone/>
          </a:pPr>
          <a:r>
            <a:rPr lang="en-US" sz="2000" kern="1200" dirty="0"/>
            <a:t>Complex Health Issues</a:t>
          </a:r>
        </a:p>
      </dsp:txBody>
      <dsp:txXfrm>
        <a:off x="487732" y="2994"/>
        <a:ext cx="2757264" cy="1654358"/>
      </dsp:txXfrm>
    </dsp:sp>
    <dsp:sp modelId="{FB3316A0-9D86-4440-B2E5-0C0D328AE6C2}">
      <dsp:nvSpPr>
        <dsp:cNvPr id="0" name=""/>
        <dsp:cNvSpPr/>
      </dsp:nvSpPr>
      <dsp:spPr>
        <a:xfrm>
          <a:off x="6634632" y="784453"/>
          <a:ext cx="603570" cy="91440"/>
        </a:xfrm>
        <a:custGeom>
          <a:avLst/>
          <a:gdLst/>
          <a:ahLst/>
          <a:cxnLst/>
          <a:rect l="0" t="0" r="0" b="0"/>
          <a:pathLst>
            <a:path>
              <a:moveTo>
                <a:pt x="0" y="45720"/>
              </a:moveTo>
              <a:lnTo>
                <a:pt x="603570" y="45720"/>
              </a:lnTo>
            </a:path>
          </a:pathLst>
        </a:custGeom>
        <a:noFill/>
        <a:ln w="190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20563" y="827002"/>
        <a:ext cx="31708" cy="6341"/>
      </dsp:txXfrm>
    </dsp:sp>
    <dsp:sp modelId="{C92D43C1-9784-BF4F-958B-60219517A5A9}">
      <dsp:nvSpPr>
        <dsp:cNvPr id="0" name=""/>
        <dsp:cNvSpPr/>
      </dsp:nvSpPr>
      <dsp:spPr>
        <a:xfrm>
          <a:off x="3879167" y="2994"/>
          <a:ext cx="2757264" cy="1654358"/>
        </a:xfrm>
        <a:prstGeom prst="rect">
          <a:avLst/>
        </a:prstGeom>
        <a:solidFill>
          <a:schemeClr val="accent1">
            <a:lumMod val="7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889000">
            <a:lnSpc>
              <a:spcPct val="90000"/>
            </a:lnSpc>
            <a:spcBef>
              <a:spcPct val="0"/>
            </a:spcBef>
            <a:spcAft>
              <a:spcPct val="35000"/>
            </a:spcAft>
            <a:buNone/>
          </a:pPr>
          <a:r>
            <a:rPr lang="en-US" sz="2000" kern="1200" dirty="0"/>
            <a:t>Complex Trauma</a:t>
          </a:r>
        </a:p>
      </dsp:txBody>
      <dsp:txXfrm>
        <a:off x="3879167" y="2994"/>
        <a:ext cx="2757264" cy="1654358"/>
      </dsp:txXfrm>
    </dsp:sp>
    <dsp:sp modelId="{573E36FA-9F1F-B142-9438-A1F7DA82F76F}">
      <dsp:nvSpPr>
        <dsp:cNvPr id="0" name=""/>
        <dsp:cNvSpPr/>
      </dsp:nvSpPr>
      <dsp:spPr>
        <a:xfrm>
          <a:off x="1866364" y="1655552"/>
          <a:ext cx="6782870" cy="603570"/>
        </a:xfrm>
        <a:custGeom>
          <a:avLst/>
          <a:gdLst/>
          <a:ahLst/>
          <a:cxnLst/>
          <a:rect l="0" t="0" r="0" b="0"/>
          <a:pathLst>
            <a:path>
              <a:moveTo>
                <a:pt x="6782870" y="0"/>
              </a:moveTo>
              <a:lnTo>
                <a:pt x="6782870" y="318885"/>
              </a:lnTo>
              <a:lnTo>
                <a:pt x="0" y="318885"/>
              </a:lnTo>
              <a:lnTo>
                <a:pt x="0" y="603570"/>
              </a:lnTo>
            </a:path>
          </a:pathLst>
        </a:custGeom>
        <a:noFill/>
        <a:ln w="190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87488" y="1954167"/>
        <a:ext cx="340622" cy="6341"/>
      </dsp:txXfrm>
    </dsp:sp>
    <dsp:sp modelId="{2D04A2A1-59D6-094B-BC04-9AF8BF170A45}">
      <dsp:nvSpPr>
        <dsp:cNvPr id="0" name=""/>
        <dsp:cNvSpPr/>
      </dsp:nvSpPr>
      <dsp:spPr>
        <a:xfrm>
          <a:off x="7270602" y="2994"/>
          <a:ext cx="2757264" cy="1654358"/>
        </a:xfrm>
        <a:prstGeom prst="rect">
          <a:avLst/>
        </a:prstGeom>
        <a:solidFill>
          <a:schemeClr val="accent1">
            <a:lumMod val="7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889000">
            <a:lnSpc>
              <a:spcPct val="90000"/>
            </a:lnSpc>
            <a:spcBef>
              <a:spcPct val="0"/>
            </a:spcBef>
            <a:spcAft>
              <a:spcPct val="35000"/>
            </a:spcAft>
            <a:buNone/>
          </a:pPr>
          <a:r>
            <a:rPr lang="en-US" sz="2000" kern="1200" dirty="0"/>
            <a:t>Thought Disorders</a:t>
          </a:r>
        </a:p>
      </dsp:txBody>
      <dsp:txXfrm>
        <a:off x="7270602" y="2994"/>
        <a:ext cx="2757264" cy="1654358"/>
      </dsp:txXfrm>
    </dsp:sp>
    <dsp:sp modelId="{4076C4A7-A735-B743-A00A-D0FF30D50C8F}">
      <dsp:nvSpPr>
        <dsp:cNvPr id="0" name=""/>
        <dsp:cNvSpPr/>
      </dsp:nvSpPr>
      <dsp:spPr>
        <a:xfrm>
          <a:off x="3243197" y="3072982"/>
          <a:ext cx="603570" cy="91440"/>
        </a:xfrm>
        <a:custGeom>
          <a:avLst/>
          <a:gdLst/>
          <a:ahLst/>
          <a:cxnLst/>
          <a:rect l="0" t="0" r="0" b="0"/>
          <a:pathLst>
            <a:path>
              <a:moveTo>
                <a:pt x="0" y="45720"/>
              </a:moveTo>
              <a:lnTo>
                <a:pt x="603570" y="45720"/>
              </a:lnTo>
            </a:path>
          </a:pathLst>
        </a:custGeom>
        <a:noFill/>
        <a:ln w="190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29128" y="3115531"/>
        <a:ext cx="31708" cy="6341"/>
      </dsp:txXfrm>
    </dsp:sp>
    <dsp:sp modelId="{08DA1008-3F3C-5E4C-B2CD-11432A5DEE1B}">
      <dsp:nvSpPr>
        <dsp:cNvPr id="0" name=""/>
        <dsp:cNvSpPr/>
      </dsp:nvSpPr>
      <dsp:spPr>
        <a:xfrm>
          <a:off x="487732" y="2291523"/>
          <a:ext cx="2757264" cy="1654358"/>
        </a:xfrm>
        <a:prstGeom prst="rect">
          <a:avLst/>
        </a:prstGeom>
        <a:solidFill>
          <a:schemeClr val="accent1">
            <a:lumMod val="7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889000">
            <a:lnSpc>
              <a:spcPct val="90000"/>
            </a:lnSpc>
            <a:spcBef>
              <a:spcPct val="0"/>
            </a:spcBef>
            <a:spcAft>
              <a:spcPct val="35000"/>
            </a:spcAft>
            <a:buNone/>
          </a:pPr>
          <a:r>
            <a:rPr lang="en-US" sz="2000" kern="1200" dirty="0"/>
            <a:t>Issues for which Hypnosis is Not Very Effective</a:t>
          </a:r>
        </a:p>
      </dsp:txBody>
      <dsp:txXfrm>
        <a:off x="487732" y="2291523"/>
        <a:ext cx="2757264" cy="1654358"/>
      </dsp:txXfrm>
    </dsp:sp>
    <dsp:sp modelId="{D4797D7E-4534-7D4E-816F-566D24B29AC9}">
      <dsp:nvSpPr>
        <dsp:cNvPr id="0" name=""/>
        <dsp:cNvSpPr/>
      </dsp:nvSpPr>
      <dsp:spPr>
        <a:xfrm>
          <a:off x="6634632" y="3072982"/>
          <a:ext cx="603570" cy="91440"/>
        </a:xfrm>
        <a:custGeom>
          <a:avLst/>
          <a:gdLst/>
          <a:ahLst/>
          <a:cxnLst/>
          <a:rect l="0" t="0" r="0" b="0"/>
          <a:pathLst>
            <a:path>
              <a:moveTo>
                <a:pt x="0" y="45720"/>
              </a:moveTo>
              <a:lnTo>
                <a:pt x="603570" y="45720"/>
              </a:lnTo>
            </a:path>
          </a:pathLst>
        </a:custGeom>
        <a:noFill/>
        <a:ln w="190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20563" y="3115531"/>
        <a:ext cx="31708" cy="6341"/>
      </dsp:txXfrm>
    </dsp:sp>
    <dsp:sp modelId="{85340FC7-4130-DF48-8ADA-29AB4EA54B38}">
      <dsp:nvSpPr>
        <dsp:cNvPr id="0" name=""/>
        <dsp:cNvSpPr/>
      </dsp:nvSpPr>
      <dsp:spPr>
        <a:xfrm>
          <a:off x="3879167" y="2291523"/>
          <a:ext cx="2757264" cy="1654358"/>
        </a:xfrm>
        <a:prstGeom prst="rect">
          <a:avLst/>
        </a:prstGeom>
        <a:solidFill>
          <a:schemeClr val="accent1">
            <a:lumMod val="7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889000">
            <a:lnSpc>
              <a:spcPct val="90000"/>
            </a:lnSpc>
            <a:spcBef>
              <a:spcPct val="0"/>
            </a:spcBef>
            <a:spcAft>
              <a:spcPct val="35000"/>
            </a:spcAft>
            <a:buNone/>
          </a:pPr>
          <a:r>
            <a:rPr lang="en-US" sz="2000" kern="1200" dirty="0"/>
            <a:t>Mental Health Diagnosis such as OCD/</a:t>
          </a:r>
          <a:r>
            <a:rPr lang="en-US" sz="2000" kern="1200" dirty="0" err="1"/>
            <a:t>Anorexa</a:t>
          </a:r>
          <a:endParaRPr lang="en-US" sz="2000" kern="1200" dirty="0"/>
        </a:p>
      </dsp:txBody>
      <dsp:txXfrm>
        <a:off x="3879167" y="2291523"/>
        <a:ext cx="2757264" cy="1654358"/>
      </dsp:txXfrm>
    </dsp:sp>
    <dsp:sp modelId="{EB1F8BF5-79A2-E547-A415-38995F2BC956}">
      <dsp:nvSpPr>
        <dsp:cNvPr id="0" name=""/>
        <dsp:cNvSpPr/>
      </dsp:nvSpPr>
      <dsp:spPr>
        <a:xfrm>
          <a:off x="7270602" y="2291523"/>
          <a:ext cx="2757264" cy="1654358"/>
        </a:xfrm>
        <a:prstGeom prst="rect">
          <a:avLst/>
        </a:prstGeom>
        <a:solidFill>
          <a:schemeClr val="accent1">
            <a:lumMod val="7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889000">
            <a:lnSpc>
              <a:spcPct val="90000"/>
            </a:lnSpc>
            <a:spcBef>
              <a:spcPct val="0"/>
            </a:spcBef>
            <a:spcAft>
              <a:spcPct val="35000"/>
            </a:spcAft>
            <a:buNone/>
          </a:pPr>
          <a:r>
            <a:rPr lang="en-US" sz="2000" kern="1200" dirty="0"/>
            <a:t>Medical Collaboration Needed</a:t>
          </a:r>
        </a:p>
      </dsp:txBody>
      <dsp:txXfrm>
        <a:off x="7270602" y="2291523"/>
        <a:ext cx="2757264" cy="16543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F48526-63F8-DB42-966A-0FA665ED1B85}">
      <dsp:nvSpPr>
        <dsp:cNvPr id="0" name=""/>
        <dsp:cNvSpPr/>
      </dsp:nvSpPr>
      <dsp:spPr>
        <a:xfrm>
          <a:off x="0" y="675"/>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AB2DE2-15CB-6E49-8AB3-08D933590C76}">
      <dsp:nvSpPr>
        <dsp:cNvPr id="0" name=""/>
        <dsp:cNvSpPr/>
      </dsp:nvSpPr>
      <dsp:spPr>
        <a:xfrm>
          <a:off x="0" y="675"/>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What Do You Notice in Your Assessment?</a:t>
          </a:r>
        </a:p>
      </dsp:txBody>
      <dsp:txXfrm>
        <a:off x="0" y="675"/>
        <a:ext cx="6900512" cy="790684"/>
      </dsp:txXfrm>
    </dsp:sp>
    <dsp:sp modelId="{ADF33AE6-C4F1-8A48-8B5E-E8CD7C41CAA9}">
      <dsp:nvSpPr>
        <dsp:cNvPr id="0" name=""/>
        <dsp:cNvSpPr/>
      </dsp:nvSpPr>
      <dsp:spPr>
        <a:xfrm>
          <a:off x="0" y="791359"/>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3A1C22-7813-8E42-ACF7-C99FA029BE7C}">
      <dsp:nvSpPr>
        <dsp:cNvPr id="0" name=""/>
        <dsp:cNvSpPr/>
      </dsp:nvSpPr>
      <dsp:spPr>
        <a:xfrm>
          <a:off x="0" y="791359"/>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What Hypnotic Goals Fit the Symptoms?</a:t>
          </a:r>
        </a:p>
      </dsp:txBody>
      <dsp:txXfrm>
        <a:off x="0" y="791359"/>
        <a:ext cx="6900512" cy="790684"/>
      </dsp:txXfrm>
    </dsp:sp>
    <dsp:sp modelId="{D5813643-4A66-7249-B736-0A164B875860}">
      <dsp:nvSpPr>
        <dsp:cNvPr id="0" name=""/>
        <dsp:cNvSpPr/>
      </dsp:nvSpPr>
      <dsp:spPr>
        <a:xfrm>
          <a:off x="0" y="1582044"/>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F0B70D-1BF8-6E4A-A531-56EA9CC3D33C}">
      <dsp:nvSpPr>
        <dsp:cNvPr id="0" name=""/>
        <dsp:cNvSpPr/>
      </dsp:nvSpPr>
      <dsp:spPr>
        <a:xfrm>
          <a:off x="0" y="1582044"/>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What Does this Person Want to Change?</a:t>
          </a:r>
        </a:p>
      </dsp:txBody>
      <dsp:txXfrm>
        <a:off x="0" y="1582044"/>
        <a:ext cx="6900512" cy="790684"/>
      </dsp:txXfrm>
    </dsp:sp>
    <dsp:sp modelId="{D35AAE80-C9F4-5741-AB4B-A11404357BD9}">
      <dsp:nvSpPr>
        <dsp:cNvPr id="0" name=""/>
        <dsp:cNvSpPr/>
      </dsp:nvSpPr>
      <dsp:spPr>
        <a:xfrm>
          <a:off x="0" y="2372728"/>
          <a:ext cx="69005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F78FFC-0D6C-294D-AFA7-5A5A66F90F7D}">
      <dsp:nvSpPr>
        <dsp:cNvPr id="0" name=""/>
        <dsp:cNvSpPr/>
      </dsp:nvSpPr>
      <dsp:spPr>
        <a:xfrm>
          <a:off x="0" y="2372728"/>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What are the Client’s Modalities?</a:t>
          </a:r>
        </a:p>
      </dsp:txBody>
      <dsp:txXfrm>
        <a:off x="0" y="2372728"/>
        <a:ext cx="6900512" cy="790684"/>
      </dsp:txXfrm>
    </dsp:sp>
    <dsp:sp modelId="{CACECB05-AB80-364B-90DC-6B3827177506}">
      <dsp:nvSpPr>
        <dsp:cNvPr id="0" name=""/>
        <dsp:cNvSpPr/>
      </dsp:nvSpPr>
      <dsp:spPr>
        <a:xfrm>
          <a:off x="0" y="3163412"/>
          <a:ext cx="6900512"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776183-97A5-E147-912E-2F3C273FF3F5}">
      <dsp:nvSpPr>
        <dsp:cNvPr id="0" name=""/>
        <dsp:cNvSpPr/>
      </dsp:nvSpPr>
      <dsp:spPr>
        <a:xfrm>
          <a:off x="0" y="3163412"/>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Utilize the Client’s World </a:t>
          </a:r>
        </a:p>
      </dsp:txBody>
      <dsp:txXfrm>
        <a:off x="0" y="3163412"/>
        <a:ext cx="6900512" cy="790684"/>
      </dsp:txXfrm>
    </dsp:sp>
    <dsp:sp modelId="{89548C2B-5FD7-9246-A8A5-F309A65C7E76}">
      <dsp:nvSpPr>
        <dsp:cNvPr id="0" name=""/>
        <dsp:cNvSpPr/>
      </dsp:nvSpPr>
      <dsp:spPr>
        <a:xfrm>
          <a:off x="0" y="3954096"/>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32F70E-BF59-F04D-BEDD-B7FABD6D486B}">
      <dsp:nvSpPr>
        <dsp:cNvPr id="0" name=""/>
        <dsp:cNvSpPr/>
      </dsp:nvSpPr>
      <dsp:spPr>
        <a:xfrm>
          <a:off x="0" y="3954096"/>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What Hypnotic Phenomena Might Be Useful?</a:t>
          </a:r>
        </a:p>
      </dsp:txBody>
      <dsp:txXfrm>
        <a:off x="0" y="3954096"/>
        <a:ext cx="6900512" cy="790684"/>
      </dsp:txXfrm>
    </dsp:sp>
    <dsp:sp modelId="{160FBB14-8A36-2547-BE62-8CA0F05449AD}">
      <dsp:nvSpPr>
        <dsp:cNvPr id="0" name=""/>
        <dsp:cNvSpPr/>
      </dsp:nvSpPr>
      <dsp:spPr>
        <a:xfrm>
          <a:off x="0" y="4744781"/>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87B6DD-21A3-D54F-8D7F-19264075BDF8}">
      <dsp:nvSpPr>
        <dsp:cNvPr id="0" name=""/>
        <dsp:cNvSpPr/>
      </dsp:nvSpPr>
      <dsp:spPr>
        <a:xfrm>
          <a:off x="0" y="4744781"/>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After A Hypnotic Experience</a:t>
          </a:r>
        </a:p>
      </dsp:txBody>
      <dsp:txXfrm>
        <a:off x="0" y="4744781"/>
        <a:ext cx="6900512" cy="7906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79957-E043-5C46-9A79-2EDF46206704}">
      <dsp:nvSpPr>
        <dsp:cNvPr id="0" name=""/>
        <dsp:cNvSpPr/>
      </dsp:nvSpPr>
      <dsp:spPr>
        <a:xfrm>
          <a:off x="0" y="1259730"/>
          <a:ext cx="10147697" cy="167964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4480E1-581A-8D45-A213-6189FCE12CE3}">
      <dsp:nvSpPr>
        <dsp:cNvPr id="0" name=""/>
        <dsp:cNvSpPr/>
      </dsp:nvSpPr>
      <dsp:spPr>
        <a:xfrm>
          <a:off x="4459" y="0"/>
          <a:ext cx="2943228" cy="1679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b" anchorCtr="0">
          <a:noAutofit/>
        </a:bodyPr>
        <a:lstStyle/>
        <a:p>
          <a:pPr marL="0" lvl="0" indent="0" algn="ctr" defTabSz="1022350">
            <a:lnSpc>
              <a:spcPct val="90000"/>
            </a:lnSpc>
            <a:spcBef>
              <a:spcPct val="0"/>
            </a:spcBef>
            <a:spcAft>
              <a:spcPct val="35000"/>
            </a:spcAft>
            <a:buNone/>
          </a:pPr>
          <a:r>
            <a:rPr lang="en-US" sz="2300" kern="1200"/>
            <a:t>Debrief with client</a:t>
          </a:r>
        </a:p>
      </dsp:txBody>
      <dsp:txXfrm>
        <a:off x="4459" y="0"/>
        <a:ext cx="2943228" cy="1679640"/>
      </dsp:txXfrm>
    </dsp:sp>
    <dsp:sp modelId="{12778D82-C431-B74D-88E7-AE268B68D241}">
      <dsp:nvSpPr>
        <dsp:cNvPr id="0" name=""/>
        <dsp:cNvSpPr/>
      </dsp:nvSpPr>
      <dsp:spPr>
        <a:xfrm>
          <a:off x="1266118" y="1889595"/>
          <a:ext cx="419910" cy="4199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57365F-DBBB-3149-9D50-72AC814F0BD0}">
      <dsp:nvSpPr>
        <dsp:cNvPr id="0" name=""/>
        <dsp:cNvSpPr/>
      </dsp:nvSpPr>
      <dsp:spPr>
        <a:xfrm>
          <a:off x="3094849" y="2519460"/>
          <a:ext cx="2943228" cy="1679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t" anchorCtr="0">
          <a:noAutofit/>
        </a:bodyPr>
        <a:lstStyle/>
        <a:p>
          <a:pPr marL="0" lvl="0" indent="0" algn="ctr" defTabSz="1022350">
            <a:lnSpc>
              <a:spcPct val="90000"/>
            </a:lnSpc>
            <a:spcBef>
              <a:spcPct val="0"/>
            </a:spcBef>
            <a:spcAft>
              <a:spcPct val="35000"/>
            </a:spcAft>
            <a:buNone/>
          </a:pPr>
          <a:r>
            <a:rPr lang="en-US" sz="2300" kern="1200"/>
            <a:t>Make note of anything that would be useful for another hypnotic experience </a:t>
          </a:r>
        </a:p>
      </dsp:txBody>
      <dsp:txXfrm>
        <a:off x="3094849" y="2519460"/>
        <a:ext cx="2943228" cy="1679640"/>
      </dsp:txXfrm>
    </dsp:sp>
    <dsp:sp modelId="{89E477CB-F7B0-A942-81BF-562A2DC3B587}">
      <dsp:nvSpPr>
        <dsp:cNvPr id="0" name=""/>
        <dsp:cNvSpPr/>
      </dsp:nvSpPr>
      <dsp:spPr>
        <a:xfrm>
          <a:off x="4356508" y="1889595"/>
          <a:ext cx="419910" cy="4199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45D573-18EA-C94E-887A-CDD4BB827D20}">
      <dsp:nvSpPr>
        <dsp:cNvPr id="0" name=""/>
        <dsp:cNvSpPr/>
      </dsp:nvSpPr>
      <dsp:spPr>
        <a:xfrm>
          <a:off x="6185239" y="0"/>
          <a:ext cx="2943228" cy="1679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b" anchorCtr="0">
          <a:noAutofit/>
        </a:bodyPr>
        <a:lstStyle/>
        <a:p>
          <a:pPr marL="0" lvl="0" indent="0" algn="ctr" defTabSz="1022350">
            <a:lnSpc>
              <a:spcPct val="90000"/>
            </a:lnSpc>
            <a:spcBef>
              <a:spcPct val="0"/>
            </a:spcBef>
            <a:spcAft>
              <a:spcPct val="35000"/>
            </a:spcAft>
            <a:buNone/>
          </a:pPr>
          <a:r>
            <a:rPr lang="en-US" sz="2300" kern="1200"/>
            <a:t>Consider whether they are ready to learn self-hypnosis</a:t>
          </a:r>
        </a:p>
      </dsp:txBody>
      <dsp:txXfrm>
        <a:off x="6185239" y="0"/>
        <a:ext cx="2943228" cy="1679640"/>
      </dsp:txXfrm>
    </dsp:sp>
    <dsp:sp modelId="{27FD742D-1D4C-4E42-8132-528DA3F50E09}">
      <dsp:nvSpPr>
        <dsp:cNvPr id="0" name=""/>
        <dsp:cNvSpPr/>
      </dsp:nvSpPr>
      <dsp:spPr>
        <a:xfrm>
          <a:off x="7446898" y="1889595"/>
          <a:ext cx="419910" cy="4199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296264-5BA0-6F42-842F-D7CD91B77562}">
      <dsp:nvSpPr>
        <dsp:cNvPr id="0" name=""/>
        <dsp:cNvSpPr/>
      </dsp:nvSpPr>
      <dsp:spPr>
        <a:xfrm>
          <a:off x="0" y="275881"/>
          <a:ext cx="10515600" cy="6993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None/>
          </a:pPr>
          <a:r>
            <a:rPr lang="en-US" sz="1200" kern="1200" dirty="0"/>
            <a:t>1. Rumination</a:t>
          </a:r>
        </a:p>
        <a:p>
          <a:pPr marL="114300" lvl="1" indent="-114300" algn="l" defTabSz="533400">
            <a:lnSpc>
              <a:spcPct val="90000"/>
            </a:lnSpc>
            <a:spcBef>
              <a:spcPct val="0"/>
            </a:spcBef>
            <a:spcAft>
              <a:spcPct val="15000"/>
            </a:spcAft>
            <a:buNone/>
          </a:pPr>
          <a:r>
            <a:rPr lang="en-US" sz="1200" kern="1200" dirty="0"/>
            <a:t>2. Negative self-evaluation</a:t>
          </a:r>
        </a:p>
      </dsp:txBody>
      <dsp:txXfrm>
        <a:off x="0" y="275881"/>
        <a:ext cx="10515600" cy="699300"/>
      </dsp:txXfrm>
    </dsp:sp>
    <dsp:sp modelId="{6FB90D18-09A5-9442-B07F-4356C99E22C2}">
      <dsp:nvSpPr>
        <dsp:cNvPr id="0" name=""/>
        <dsp:cNvSpPr/>
      </dsp:nvSpPr>
      <dsp:spPr>
        <a:xfrm>
          <a:off x="525780" y="117728"/>
          <a:ext cx="7360920" cy="3542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US" sz="1200" kern="1200"/>
            <a:t>Assessment Concerns</a:t>
          </a:r>
        </a:p>
      </dsp:txBody>
      <dsp:txXfrm>
        <a:off x="543073" y="135021"/>
        <a:ext cx="7326334" cy="319654"/>
      </dsp:txXfrm>
    </dsp:sp>
    <dsp:sp modelId="{46D81C13-19BB-4645-ABA5-C1888BDC9129}">
      <dsp:nvSpPr>
        <dsp:cNvPr id="0" name=""/>
        <dsp:cNvSpPr/>
      </dsp:nvSpPr>
      <dsp:spPr>
        <a:xfrm>
          <a:off x="0" y="1236069"/>
          <a:ext cx="10515600" cy="699300"/>
        </a:xfrm>
        <a:prstGeom prst="rect">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None/>
          </a:pPr>
          <a:r>
            <a:rPr lang="en-US" sz="1200" kern="1200" dirty="0"/>
            <a:t>1. Notice ruminating and access comfortable place to calm</a:t>
          </a:r>
        </a:p>
        <a:p>
          <a:pPr marL="114300" lvl="1" indent="-114300" algn="l" defTabSz="533400">
            <a:lnSpc>
              <a:spcPct val="90000"/>
            </a:lnSpc>
            <a:spcBef>
              <a:spcPct val="0"/>
            </a:spcBef>
            <a:spcAft>
              <a:spcPct val="15000"/>
            </a:spcAft>
            <a:buNone/>
          </a:pPr>
          <a:r>
            <a:rPr lang="en-US" sz="1200" kern="1200" dirty="0"/>
            <a:t>2. Accessing a sense of mastery, competence, resilience</a:t>
          </a:r>
        </a:p>
      </dsp:txBody>
      <dsp:txXfrm>
        <a:off x="0" y="1236069"/>
        <a:ext cx="10515600" cy="699300"/>
      </dsp:txXfrm>
    </dsp:sp>
    <dsp:sp modelId="{70FB1E15-3799-C94D-8B80-794F6DB79DC8}">
      <dsp:nvSpPr>
        <dsp:cNvPr id="0" name=""/>
        <dsp:cNvSpPr/>
      </dsp:nvSpPr>
      <dsp:spPr>
        <a:xfrm>
          <a:off x="525780" y="1058949"/>
          <a:ext cx="7360920" cy="354240"/>
        </a:xfrm>
        <a:prstGeom prst="roundRect">
          <a:avLst/>
        </a:prstGeom>
        <a:solidFill>
          <a:schemeClr val="accent5">
            <a:hueOff val="-2252848"/>
            <a:satOff val="-5806"/>
            <a:lumOff val="-392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US" sz="1200" kern="1200"/>
            <a:t>Hypnotic Goals</a:t>
          </a:r>
        </a:p>
      </dsp:txBody>
      <dsp:txXfrm>
        <a:off x="543073" y="1076242"/>
        <a:ext cx="7326334" cy="319654"/>
      </dsp:txXfrm>
    </dsp:sp>
    <dsp:sp modelId="{BF4F8CDB-F3A9-AA40-8C17-D61BFCE0265D}">
      <dsp:nvSpPr>
        <dsp:cNvPr id="0" name=""/>
        <dsp:cNvSpPr/>
      </dsp:nvSpPr>
      <dsp:spPr>
        <a:xfrm>
          <a:off x="0" y="2177289"/>
          <a:ext cx="10515600" cy="907200"/>
        </a:xfrm>
        <a:prstGeom prst="rect">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None/>
          </a:pPr>
          <a:r>
            <a:rPr lang="en-US" sz="1200" kern="1200" dirty="0"/>
            <a:t>Goal (their words): “What am I doing wrong?” “I want to do this right”</a:t>
          </a:r>
        </a:p>
        <a:p>
          <a:pPr marL="114300" lvl="1" indent="-114300" algn="l" defTabSz="533400">
            <a:lnSpc>
              <a:spcPct val="90000"/>
            </a:lnSpc>
            <a:spcBef>
              <a:spcPct val="0"/>
            </a:spcBef>
            <a:spcAft>
              <a:spcPct val="15000"/>
            </a:spcAft>
            <a:buNone/>
          </a:pPr>
          <a:r>
            <a:rPr lang="en-US" sz="1200" kern="1200" dirty="0"/>
            <a:t>Modalities: Visual (faces in particular), kinesthetic (positive touch)</a:t>
          </a:r>
        </a:p>
        <a:p>
          <a:pPr marL="114300" lvl="1" indent="-114300" algn="l" defTabSz="533400">
            <a:lnSpc>
              <a:spcPct val="90000"/>
            </a:lnSpc>
            <a:spcBef>
              <a:spcPct val="0"/>
            </a:spcBef>
            <a:spcAft>
              <a:spcPct val="15000"/>
            </a:spcAft>
            <a:buNone/>
          </a:pPr>
          <a:r>
            <a:rPr lang="en-US" sz="1200" kern="1200" dirty="0"/>
            <a:t>World/Strengths/Likes: Scrappy and resilient, Parenting/children, strong friendships, funny</a:t>
          </a:r>
        </a:p>
      </dsp:txBody>
      <dsp:txXfrm>
        <a:off x="0" y="2177289"/>
        <a:ext cx="10515600" cy="907200"/>
      </dsp:txXfrm>
    </dsp:sp>
    <dsp:sp modelId="{990E55F3-751C-3D4A-B7B8-4C2954D310A9}">
      <dsp:nvSpPr>
        <dsp:cNvPr id="0" name=""/>
        <dsp:cNvSpPr/>
      </dsp:nvSpPr>
      <dsp:spPr>
        <a:xfrm>
          <a:off x="525780" y="2000169"/>
          <a:ext cx="7360920" cy="354240"/>
        </a:xfrm>
        <a:prstGeom prst="roundRect">
          <a:avLst/>
        </a:prstGeom>
        <a:solidFill>
          <a:schemeClr val="accent5">
            <a:hueOff val="-4505695"/>
            <a:satOff val="-11613"/>
            <a:lumOff val="-784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US" sz="1200" kern="1200" dirty="0"/>
            <a:t>Client </a:t>
          </a:r>
        </a:p>
      </dsp:txBody>
      <dsp:txXfrm>
        <a:off x="543073" y="2017462"/>
        <a:ext cx="7326334" cy="319654"/>
      </dsp:txXfrm>
    </dsp:sp>
    <dsp:sp modelId="{9D2C49A9-AB37-844C-B67E-11E58961E227}">
      <dsp:nvSpPr>
        <dsp:cNvPr id="0" name=""/>
        <dsp:cNvSpPr/>
      </dsp:nvSpPr>
      <dsp:spPr>
        <a:xfrm>
          <a:off x="0" y="3326409"/>
          <a:ext cx="10515600" cy="90720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None/>
          </a:pPr>
          <a:r>
            <a:rPr lang="en-US" sz="1200" kern="1200" dirty="0"/>
            <a:t>1.  Noticing thoughts as if they are visitors intruding, refusing them easily (competence) by shifting focus </a:t>
          </a:r>
        </a:p>
        <a:p>
          <a:pPr marL="114300" lvl="1" indent="-114300" algn="l" defTabSz="533400">
            <a:lnSpc>
              <a:spcPct val="90000"/>
            </a:lnSpc>
            <a:spcBef>
              <a:spcPct val="0"/>
            </a:spcBef>
            <a:spcAft>
              <a:spcPct val="15000"/>
            </a:spcAft>
            <a:buNone/>
          </a:pPr>
          <a:r>
            <a:rPr lang="en-US" sz="1200" kern="1200" dirty="0"/>
            <a:t>2.  Accessing a memory of calm and comfort (children faces and touch/cuddling)</a:t>
          </a:r>
        </a:p>
        <a:p>
          <a:pPr marL="114300" lvl="1" indent="-114300" algn="l" defTabSz="533400">
            <a:lnSpc>
              <a:spcPct val="90000"/>
            </a:lnSpc>
            <a:spcBef>
              <a:spcPct val="0"/>
            </a:spcBef>
            <a:spcAft>
              <a:spcPct val="15000"/>
            </a:spcAft>
            <a:buNone/>
          </a:pPr>
          <a:r>
            <a:rPr lang="en-US" sz="1200" kern="1200" dirty="0"/>
            <a:t>3.  Embodying this experience of mastery/competence, connecting to an anchor</a:t>
          </a:r>
        </a:p>
      </dsp:txBody>
      <dsp:txXfrm>
        <a:off x="0" y="3326409"/>
        <a:ext cx="10515600" cy="907200"/>
      </dsp:txXfrm>
    </dsp:sp>
    <dsp:sp modelId="{AFA71E21-1473-5043-B890-66ED094902B9}">
      <dsp:nvSpPr>
        <dsp:cNvPr id="0" name=""/>
        <dsp:cNvSpPr/>
      </dsp:nvSpPr>
      <dsp:spPr>
        <a:xfrm>
          <a:off x="525780" y="3149289"/>
          <a:ext cx="7360920" cy="354240"/>
        </a:xfrm>
        <a:prstGeom prst="round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US" sz="1200" kern="1200" dirty="0"/>
            <a:t>Hypnotic Experience - Ideas </a:t>
          </a:r>
        </a:p>
      </dsp:txBody>
      <dsp:txXfrm>
        <a:off x="543073" y="3166582"/>
        <a:ext cx="7326334" cy="31965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296264-5BA0-6F42-842F-D7CD91B77562}">
      <dsp:nvSpPr>
        <dsp:cNvPr id="0" name=""/>
        <dsp:cNvSpPr/>
      </dsp:nvSpPr>
      <dsp:spPr>
        <a:xfrm>
          <a:off x="0" y="366925"/>
          <a:ext cx="11515411" cy="1107225"/>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3724" tIns="395732" rIns="893724" bIns="135128" numCol="1" spcCol="1270" anchor="t" anchorCtr="0">
          <a:noAutofit/>
        </a:bodyPr>
        <a:lstStyle/>
        <a:p>
          <a:pPr marL="171450" lvl="1" indent="-171450" algn="l" defTabSz="844550">
            <a:lnSpc>
              <a:spcPct val="90000"/>
            </a:lnSpc>
            <a:spcBef>
              <a:spcPct val="0"/>
            </a:spcBef>
            <a:spcAft>
              <a:spcPct val="15000"/>
            </a:spcAft>
            <a:buNone/>
          </a:pPr>
          <a:r>
            <a:rPr lang="en-US" sz="1900" kern="1200" dirty="0"/>
            <a:t>1.</a:t>
          </a:r>
        </a:p>
        <a:p>
          <a:pPr marL="171450" lvl="1" indent="-171450" algn="l" defTabSz="844550">
            <a:lnSpc>
              <a:spcPct val="90000"/>
            </a:lnSpc>
            <a:spcBef>
              <a:spcPct val="0"/>
            </a:spcBef>
            <a:spcAft>
              <a:spcPct val="15000"/>
            </a:spcAft>
            <a:buNone/>
          </a:pPr>
          <a:r>
            <a:rPr lang="en-US" sz="1900" kern="1200" dirty="0"/>
            <a:t>2.</a:t>
          </a:r>
        </a:p>
      </dsp:txBody>
      <dsp:txXfrm>
        <a:off x="0" y="366925"/>
        <a:ext cx="11515411" cy="1107225"/>
      </dsp:txXfrm>
    </dsp:sp>
    <dsp:sp modelId="{6FB90D18-09A5-9442-B07F-4356C99E22C2}">
      <dsp:nvSpPr>
        <dsp:cNvPr id="0" name=""/>
        <dsp:cNvSpPr/>
      </dsp:nvSpPr>
      <dsp:spPr>
        <a:xfrm>
          <a:off x="575770" y="86485"/>
          <a:ext cx="8060787" cy="56088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679" tIns="0" rIns="304679" bIns="0" numCol="1" spcCol="1270" anchor="ctr" anchorCtr="0">
          <a:noAutofit/>
        </a:bodyPr>
        <a:lstStyle/>
        <a:p>
          <a:pPr marL="0" lvl="0" indent="0" algn="l" defTabSz="844550">
            <a:lnSpc>
              <a:spcPct val="90000"/>
            </a:lnSpc>
            <a:spcBef>
              <a:spcPct val="0"/>
            </a:spcBef>
            <a:spcAft>
              <a:spcPct val="35000"/>
            </a:spcAft>
            <a:buNone/>
          </a:pPr>
          <a:r>
            <a:rPr lang="en-US" sz="1900" kern="1200"/>
            <a:t>Assessment Concerns</a:t>
          </a:r>
        </a:p>
      </dsp:txBody>
      <dsp:txXfrm>
        <a:off x="603150" y="113865"/>
        <a:ext cx="8006027" cy="506120"/>
      </dsp:txXfrm>
    </dsp:sp>
    <dsp:sp modelId="{46D81C13-19BB-4645-ABA5-C1888BDC9129}">
      <dsp:nvSpPr>
        <dsp:cNvPr id="0" name=""/>
        <dsp:cNvSpPr/>
      </dsp:nvSpPr>
      <dsp:spPr>
        <a:xfrm>
          <a:off x="0" y="1857191"/>
          <a:ext cx="11515411" cy="1107225"/>
        </a:xfrm>
        <a:prstGeom prst="rect">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3724" tIns="395732" rIns="893724" bIns="135128" numCol="1" spcCol="1270" anchor="t" anchorCtr="0">
          <a:noAutofit/>
        </a:bodyPr>
        <a:lstStyle/>
        <a:p>
          <a:pPr marL="171450" lvl="1" indent="-171450" algn="l" defTabSz="844550">
            <a:lnSpc>
              <a:spcPct val="90000"/>
            </a:lnSpc>
            <a:spcBef>
              <a:spcPct val="0"/>
            </a:spcBef>
            <a:spcAft>
              <a:spcPct val="15000"/>
            </a:spcAft>
            <a:buNone/>
          </a:pPr>
          <a:r>
            <a:rPr lang="en-US" sz="1900" kern="1200" dirty="0"/>
            <a:t>1.</a:t>
          </a:r>
        </a:p>
        <a:p>
          <a:pPr marL="171450" lvl="1" indent="-171450" algn="l" defTabSz="844550">
            <a:lnSpc>
              <a:spcPct val="90000"/>
            </a:lnSpc>
            <a:spcBef>
              <a:spcPct val="0"/>
            </a:spcBef>
            <a:spcAft>
              <a:spcPct val="15000"/>
            </a:spcAft>
            <a:buNone/>
          </a:pPr>
          <a:r>
            <a:rPr lang="en-US" sz="1900" kern="1200" dirty="0"/>
            <a:t>2.</a:t>
          </a:r>
        </a:p>
      </dsp:txBody>
      <dsp:txXfrm>
        <a:off x="0" y="1857191"/>
        <a:ext cx="11515411" cy="1107225"/>
      </dsp:txXfrm>
    </dsp:sp>
    <dsp:sp modelId="{70FB1E15-3799-C94D-8B80-794F6DB79DC8}">
      <dsp:nvSpPr>
        <dsp:cNvPr id="0" name=""/>
        <dsp:cNvSpPr/>
      </dsp:nvSpPr>
      <dsp:spPr>
        <a:xfrm>
          <a:off x="575770" y="1576751"/>
          <a:ext cx="8060787" cy="560880"/>
        </a:xfrm>
        <a:prstGeom prst="roundRect">
          <a:avLst/>
        </a:prstGeom>
        <a:solidFill>
          <a:schemeClr val="accent5">
            <a:hueOff val="-2252848"/>
            <a:satOff val="-5806"/>
            <a:lumOff val="-392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679" tIns="0" rIns="304679" bIns="0" numCol="1" spcCol="1270" anchor="ctr" anchorCtr="0">
          <a:noAutofit/>
        </a:bodyPr>
        <a:lstStyle/>
        <a:p>
          <a:pPr marL="0" lvl="0" indent="0" algn="l" defTabSz="844550">
            <a:lnSpc>
              <a:spcPct val="90000"/>
            </a:lnSpc>
            <a:spcBef>
              <a:spcPct val="0"/>
            </a:spcBef>
            <a:spcAft>
              <a:spcPct val="35000"/>
            </a:spcAft>
            <a:buNone/>
          </a:pPr>
          <a:r>
            <a:rPr lang="en-US" sz="1900" kern="1200"/>
            <a:t>Hypnotic Goals</a:t>
          </a:r>
        </a:p>
      </dsp:txBody>
      <dsp:txXfrm>
        <a:off x="603150" y="1604131"/>
        <a:ext cx="8006027" cy="506120"/>
      </dsp:txXfrm>
    </dsp:sp>
    <dsp:sp modelId="{BF4F8CDB-F3A9-AA40-8C17-D61BFCE0265D}">
      <dsp:nvSpPr>
        <dsp:cNvPr id="0" name=""/>
        <dsp:cNvSpPr/>
      </dsp:nvSpPr>
      <dsp:spPr>
        <a:xfrm>
          <a:off x="0" y="3347456"/>
          <a:ext cx="11515411" cy="1436400"/>
        </a:xfrm>
        <a:prstGeom prst="rect">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3724" tIns="395732" rIns="893724" bIns="135128" numCol="1" spcCol="1270" anchor="t" anchorCtr="0">
          <a:noAutofit/>
        </a:bodyPr>
        <a:lstStyle/>
        <a:p>
          <a:pPr marL="171450" lvl="1" indent="-171450" algn="l" defTabSz="844550">
            <a:lnSpc>
              <a:spcPct val="90000"/>
            </a:lnSpc>
            <a:spcBef>
              <a:spcPct val="0"/>
            </a:spcBef>
            <a:spcAft>
              <a:spcPct val="15000"/>
            </a:spcAft>
            <a:buNone/>
          </a:pPr>
          <a:r>
            <a:rPr lang="en-US" sz="1900" kern="1200" dirty="0"/>
            <a:t>Goal (their words):</a:t>
          </a:r>
        </a:p>
        <a:p>
          <a:pPr marL="171450" lvl="1" indent="-171450" algn="l" defTabSz="844550">
            <a:lnSpc>
              <a:spcPct val="90000"/>
            </a:lnSpc>
            <a:spcBef>
              <a:spcPct val="0"/>
            </a:spcBef>
            <a:spcAft>
              <a:spcPct val="15000"/>
            </a:spcAft>
            <a:buNone/>
          </a:pPr>
          <a:r>
            <a:rPr lang="en-US" sz="1900" kern="1200" dirty="0"/>
            <a:t>Modalities:</a:t>
          </a:r>
        </a:p>
        <a:p>
          <a:pPr marL="171450" lvl="1" indent="-171450" algn="l" defTabSz="844550">
            <a:lnSpc>
              <a:spcPct val="90000"/>
            </a:lnSpc>
            <a:spcBef>
              <a:spcPct val="0"/>
            </a:spcBef>
            <a:spcAft>
              <a:spcPct val="15000"/>
            </a:spcAft>
            <a:buNone/>
          </a:pPr>
          <a:r>
            <a:rPr lang="en-US" sz="1900" kern="1200" dirty="0"/>
            <a:t>World/Strengths/Likes:</a:t>
          </a:r>
        </a:p>
      </dsp:txBody>
      <dsp:txXfrm>
        <a:off x="0" y="3347456"/>
        <a:ext cx="11515411" cy="1436400"/>
      </dsp:txXfrm>
    </dsp:sp>
    <dsp:sp modelId="{990E55F3-751C-3D4A-B7B8-4C2954D310A9}">
      <dsp:nvSpPr>
        <dsp:cNvPr id="0" name=""/>
        <dsp:cNvSpPr/>
      </dsp:nvSpPr>
      <dsp:spPr>
        <a:xfrm>
          <a:off x="575770" y="3067016"/>
          <a:ext cx="8060787" cy="560880"/>
        </a:xfrm>
        <a:prstGeom prst="roundRect">
          <a:avLst/>
        </a:prstGeom>
        <a:solidFill>
          <a:schemeClr val="accent5">
            <a:hueOff val="-4505695"/>
            <a:satOff val="-11613"/>
            <a:lumOff val="-784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679" tIns="0" rIns="304679" bIns="0" numCol="1" spcCol="1270" anchor="ctr" anchorCtr="0">
          <a:noAutofit/>
        </a:bodyPr>
        <a:lstStyle/>
        <a:p>
          <a:pPr marL="0" lvl="0" indent="0" algn="l" defTabSz="844550">
            <a:lnSpc>
              <a:spcPct val="90000"/>
            </a:lnSpc>
            <a:spcBef>
              <a:spcPct val="0"/>
            </a:spcBef>
            <a:spcAft>
              <a:spcPct val="35000"/>
            </a:spcAft>
            <a:buNone/>
          </a:pPr>
          <a:r>
            <a:rPr lang="en-US" sz="1900" kern="1200" dirty="0"/>
            <a:t>Client</a:t>
          </a:r>
        </a:p>
      </dsp:txBody>
      <dsp:txXfrm>
        <a:off x="603150" y="3094396"/>
        <a:ext cx="8006027" cy="506120"/>
      </dsp:txXfrm>
    </dsp:sp>
    <dsp:sp modelId="{9D2C49A9-AB37-844C-B67E-11E58961E227}">
      <dsp:nvSpPr>
        <dsp:cNvPr id="0" name=""/>
        <dsp:cNvSpPr/>
      </dsp:nvSpPr>
      <dsp:spPr>
        <a:xfrm>
          <a:off x="0" y="5166896"/>
          <a:ext cx="11515411" cy="1107225"/>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3724" tIns="395732" rIns="893724" bIns="135128" numCol="1" spcCol="1270" anchor="t" anchorCtr="0">
          <a:noAutofit/>
        </a:bodyPr>
        <a:lstStyle/>
        <a:p>
          <a:pPr marL="171450" lvl="1" indent="-171450" algn="l" defTabSz="844550">
            <a:lnSpc>
              <a:spcPct val="90000"/>
            </a:lnSpc>
            <a:spcBef>
              <a:spcPct val="0"/>
            </a:spcBef>
            <a:spcAft>
              <a:spcPct val="15000"/>
            </a:spcAft>
            <a:buNone/>
          </a:pPr>
          <a:r>
            <a:rPr lang="en-US" sz="1900" kern="1200" dirty="0"/>
            <a:t>1.</a:t>
          </a:r>
        </a:p>
        <a:p>
          <a:pPr marL="171450" lvl="1" indent="-171450" algn="l" defTabSz="844550">
            <a:lnSpc>
              <a:spcPct val="90000"/>
            </a:lnSpc>
            <a:spcBef>
              <a:spcPct val="0"/>
            </a:spcBef>
            <a:spcAft>
              <a:spcPct val="15000"/>
            </a:spcAft>
            <a:buNone/>
          </a:pPr>
          <a:r>
            <a:rPr lang="en-US" sz="1900" kern="1200" dirty="0"/>
            <a:t>2.</a:t>
          </a:r>
        </a:p>
      </dsp:txBody>
      <dsp:txXfrm>
        <a:off x="0" y="5166896"/>
        <a:ext cx="11515411" cy="1107225"/>
      </dsp:txXfrm>
    </dsp:sp>
    <dsp:sp modelId="{AFA71E21-1473-5043-B890-66ED094902B9}">
      <dsp:nvSpPr>
        <dsp:cNvPr id="0" name=""/>
        <dsp:cNvSpPr/>
      </dsp:nvSpPr>
      <dsp:spPr>
        <a:xfrm>
          <a:off x="575770" y="4886456"/>
          <a:ext cx="8060787" cy="560880"/>
        </a:xfrm>
        <a:prstGeom prst="round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679" tIns="0" rIns="304679" bIns="0" numCol="1" spcCol="1270" anchor="ctr" anchorCtr="0">
          <a:noAutofit/>
        </a:bodyPr>
        <a:lstStyle/>
        <a:p>
          <a:pPr marL="0" lvl="0" indent="0" algn="l" defTabSz="844550">
            <a:lnSpc>
              <a:spcPct val="90000"/>
            </a:lnSpc>
            <a:spcBef>
              <a:spcPct val="0"/>
            </a:spcBef>
            <a:spcAft>
              <a:spcPct val="35000"/>
            </a:spcAft>
            <a:buNone/>
          </a:pPr>
          <a:r>
            <a:rPr lang="en-US" sz="1900" kern="1200" dirty="0"/>
            <a:t>Hypnotic Experience - Ideas </a:t>
          </a:r>
        </a:p>
      </dsp:txBody>
      <dsp:txXfrm>
        <a:off x="603150" y="4913836"/>
        <a:ext cx="8006027" cy="5061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296264-5BA0-6F42-842F-D7CD91B77562}">
      <dsp:nvSpPr>
        <dsp:cNvPr id="0" name=""/>
        <dsp:cNvSpPr/>
      </dsp:nvSpPr>
      <dsp:spPr>
        <a:xfrm>
          <a:off x="0" y="250726"/>
          <a:ext cx="10515600" cy="757575"/>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92456" numCol="1" spcCol="1270" anchor="t" anchorCtr="0">
          <a:noAutofit/>
        </a:bodyPr>
        <a:lstStyle/>
        <a:p>
          <a:pPr marL="114300" lvl="1" indent="-114300" algn="l" defTabSz="577850">
            <a:lnSpc>
              <a:spcPct val="90000"/>
            </a:lnSpc>
            <a:spcBef>
              <a:spcPct val="0"/>
            </a:spcBef>
            <a:spcAft>
              <a:spcPct val="15000"/>
            </a:spcAft>
            <a:buNone/>
          </a:pPr>
          <a:r>
            <a:rPr lang="en-US" sz="1300" kern="1200" dirty="0"/>
            <a:t>1. Claustrophobia - MRI</a:t>
          </a:r>
        </a:p>
        <a:p>
          <a:pPr marL="114300" lvl="1" indent="-114300" algn="l" defTabSz="577850">
            <a:lnSpc>
              <a:spcPct val="90000"/>
            </a:lnSpc>
            <a:spcBef>
              <a:spcPct val="0"/>
            </a:spcBef>
            <a:spcAft>
              <a:spcPct val="15000"/>
            </a:spcAft>
            <a:buNone/>
          </a:pPr>
          <a:r>
            <a:rPr lang="en-US" sz="1300" kern="1200" dirty="0"/>
            <a:t>2. Motivation</a:t>
          </a:r>
        </a:p>
      </dsp:txBody>
      <dsp:txXfrm>
        <a:off x="0" y="250726"/>
        <a:ext cx="10515600" cy="757575"/>
      </dsp:txXfrm>
    </dsp:sp>
    <dsp:sp modelId="{6FB90D18-09A5-9442-B07F-4356C99E22C2}">
      <dsp:nvSpPr>
        <dsp:cNvPr id="0" name=""/>
        <dsp:cNvSpPr/>
      </dsp:nvSpPr>
      <dsp:spPr>
        <a:xfrm>
          <a:off x="525780" y="58846"/>
          <a:ext cx="7360920" cy="3837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77850">
            <a:lnSpc>
              <a:spcPct val="90000"/>
            </a:lnSpc>
            <a:spcBef>
              <a:spcPct val="0"/>
            </a:spcBef>
            <a:spcAft>
              <a:spcPct val="35000"/>
            </a:spcAft>
            <a:buNone/>
          </a:pPr>
          <a:r>
            <a:rPr lang="en-US" sz="1300" kern="1200"/>
            <a:t>Assessment Concerns</a:t>
          </a:r>
        </a:p>
      </dsp:txBody>
      <dsp:txXfrm>
        <a:off x="544514" y="77580"/>
        <a:ext cx="7323452" cy="346292"/>
      </dsp:txXfrm>
    </dsp:sp>
    <dsp:sp modelId="{46D81C13-19BB-4645-ABA5-C1888BDC9129}">
      <dsp:nvSpPr>
        <dsp:cNvPr id="0" name=""/>
        <dsp:cNvSpPr/>
      </dsp:nvSpPr>
      <dsp:spPr>
        <a:xfrm>
          <a:off x="0" y="1270381"/>
          <a:ext cx="10515600" cy="757575"/>
        </a:xfrm>
        <a:prstGeom prst="rect">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92456" numCol="1" spcCol="1270" anchor="t" anchorCtr="0">
          <a:noAutofit/>
        </a:bodyPr>
        <a:lstStyle/>
        <a:p>
          <a:pPr marL="114300" lvl="1" indent="-114300" algn="l" defTabSz="577850">
            <a:lnSpc>
              <a:spcPct val="90000"/>
            </a:lnSpc>
            <a:spcBef>
              <a:spcPct val="0"/>
            </a:spcBef>
            <a:spcAft>
              <a:spcPct val="15000"/>
            </a:spcAft>
            <a:buNone/>
          </a:pPr>
          <a:r>
            <a:rPr lang="en-US" sz="1300" kern="1200" dirty="0"/>
            <a:t>1. Relax in MRI</a:t>
          </a:r>
        </a:p>
        <a:p>
          <a:pPr marL="114300" lvl="1" indent="-114300" algn="l" defTabSz="577850">
            <a:lnSpc>
              <a:spcPct val="90000"/>
            </a:lnSpc>
            <a:spcBef>
              <a:spcPct val="0"/>
            </a:spcBef>
            <a:spcAft>
              <a:spcPct val="15000"/>
            </a:spcAft>
            <a:buNone/>
          </a:pPr>
          <a:r>
            <a:rPr lang="en-US" sz="1300" kern="1200" dirty="0"/>
            <a:t>2. Positive Expectations of process and future</a:t>
          </a:r>
        </a:p>
      </dsp:txBody>
      <dsp:txXfrm>
        <a:off x="0" y="1270381"/>
        <a:ext cx="10515600" cy="757575"/>
      </dsp:txXfrm>
    </dsp:sp>
    <dsp:sp modelId="{70FB1E15-3799-C94D-8B80-794F6DB79DC8}">
      <dsp:nvSpPr>
        <dsp:cNvPr id="0" name=""/>
        <dsp:cNvSpPr/>
      </dsp:nvSpPr>
      <dsp:spPr>
        <a:xfrm>
          <a:off x="525780" y="1078501"/>
          <a:ext cx="7360920" cy="383760"/>
        </a:xfrm>
        <a:prstGeom prst="roundRect">
          <a:avLst/>
        </a:prstGeom>
        <a:solidFill>
          <a:schemeClr val="accent5">
            <a:hueOff val="-2252848"/>
            <a:satOff val="-5806"/>
            <a:lumOff val="-392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77850">
            <a:lnSpc>
              <a:spcPct val="90000"/>
            </a:lnSpc>
            <a:spcBef>
              <a:spcPct val="0"/>
            </a:spcBef>
            <a:spcAft>
              <a:spcPct val="35000"/>
            </a:spcAft>
            <a:buNone/>
          </a:pPr>
          <a:r>
            <a:rPr lang="en-US" sz="1300" kern="1200"/>
            <a:t>Hypnotic Goals</a:t>
          </a:r>
        </a:p>
      </dsp:txBody>
      <dsp:txXfrm>
        <a:off x="544514" y="1097235"/>
        <a:ext cx="7323452" cy="346292"/>
      </dsp:txXfrm>
    </dsp:sp>
    <dsp:sp modelId="{BF4F8CDB-F3A9-AA40-8C17-D61BFCE0265D}">
      <dsp:nvSpPr>
        <dsp:cNvPr id="0" name=""/>
        <dsp:cNvSpPr/>
      </dsp:nvSpPr>
      <dsp:spPr>
        <a:xfrm>
          <a:off x="0" y="2290036"/>
          <a:ext cx="10515600" cy="982800"/>
        </a:xfrm>
        <a:prstGeom prst="rect">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92456" numCol="1" spcCol="1270" anchor="t" anchorCtr="0">
          <a:noAutofit/>
        </a:bodyPr>
        <a:lstStyle/>
        <a:p>
          <a:pPr marL="114300" lvl="1" indent="-114300" algn="l" defTabSz="577850">
            <a:lnSpc>
              <a:spcPct val="90000"/>
            </a:lnSpc>
            <a:spcBef>
              <a:spcPct val="0"/>
            </a:spcBef>
            <a:spcAft>
              <a:spcPct val="15000"/>
            </a:spcAft>
            <a:buNone/>
          </a:pPr>
          <a:r>
            <a:rPr lang="en-US" sz="1300" kern="1200" dirty="0"/>
            <a:t>Goal (their words): “I just want to get back to playing soccer”</a:t>
          </a:r>
        </a:p>
        <a:p>
          <a:pPr marL="114300" lvl="1" indent="-114300" algn="l" defTabSz="577850">
            <a:lnSpc>
              <a:spcPct val="90000"/>
            </a:lnSpc>
            <a:spcBef>
              <a:spcPct val="0"/>
            </a:spcBef>
            <a:spcAft>
              <a:spcPct val="15000"/>
            </a:spcAft>
            <a:buNone/>
          </a:pPr>
          <a:r>
            <a:rPr lang="en-US" sz="1300" kern="1200" dirty="0"/>
            <a:t>Modalities: Kinesthetic, Aural</a:t>
          </a:r>
        </a:p>
        <a:p>
          <a:pPr marL="114300" lvl="1" indent="-114300" algn="l" defTabSz="577850">
            <a:lnSpc>
              <a:spcPct val="90000"/>
            </a:lnSpc>
            <a:spcBef>
              <a:spcPct val="0"/>
            </a:spcBef>
            <a:spcAft>
              <a:spcPct val="15000"/>
            </a:spcAft>
            <a:buNone/>
          </a:pPr>
          <a:r>
            <a:rPr lang="en-US" sz="1300" kern="1200" dirty="0"/>
            <a:t>World/Strengths/Likes: Soccer, Music, Bed, Friends, YouTube</a:t>
          </a:r>
        </a:p>
      </dsp:txBody>
      <dsp:txXfrm>
        <a:off x="0" y="2290036"/>
        <a:ext cx="10515600" cy="982800"/>
      </dsp:txXfrm>
    </dsp:sp>
    <dsp:sp modelId="{990E55F3-751C-3D4A-B7B8-4C2954D310A9}">
      <dsp:nvSpPr>
        <dsp:cNvPr id="0" name=""/>
        <dsp:cNvSpPr/>
      </dsp:nvSpPr>
      <dsp:spPr>
        <a:xfrm>
          <a:off x="525780" y="2098156"/>
          <a:ext cx="7360920" cy="383760"/>
        </a:xfrm>
        <a:prstGeom prst="roundRect">
          <a:avLst/>
        </a:prstGeom>
        <a:solidFill>
          <a:schemeClr val="accent5">
            <a:hueOff val="-4505695"/>
            <a:satOff val="-11613"/>
            <a:lumOff val="-784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77850">
            <a:lnSpc>
              <a:spcPct val="90000"/>
            </a:lnSpc>
            <a:spcBef>
              <a:spcPct val="0"/>
            </a:spcBef>
            <a:spcAft>
              <a:spcPct val="35000"/>
            </a:spcAft>
            <a:buNone/>
          </a:pPr>
          <a:r>
            <a:rPr lang="en-US" sz="1300" kern="1200" dirty="0"/>
            <a:t>Client’s Goal, Modalities, World/Strengths/Likes</a:t>
          </a:r>
        </a:p>
      </dsp:txBody>
      <dsp:txXfrm>
        <a:off x="544514" y="2116890"/>
        <a:ext cx="7323452" cy="346292"/>
      </dsp:txXfrm>
    </dsp:sp>
    <dsp:sp modelId="{9D2C49A9-AB37-844C-B67E-11E58961E227}">
      <dsp:nvSpPr>
        <dsp:cNvPr id="0" name=""/>
        <dsp:cNvSpPr/>
      </dsp:nvSpPr>
      <dsp:spPr>
        <a:xfrm>
          <a:off x="0" y="3534916"/>
          <a:ext cx="10515600" cy="757575"/>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92456" numCol="1" spcCol="1270" anchor="t" anchorCtr="0">
          <a:noAutofit/>
        </a:bodyPr>
        <a:lstStyle/>
        <a:p>
          <a:pPr marL="114300" lvl="1" indent="-114300" algn="l" defTabSz="577850">
            <a:lnSpc>
              <a:spcPct val="90000"/>
            </a:lnSpc>
            <a:spcBef>
              <a:spcPct val="0"/>
            </a:spcBef>
            <a:spcAft>
              <a:spcPct val="15000"/>
            </a:spcAft>
            <a:buNone/>
          </a:pPr>
          <a:r>
            <a:rPr lang="en-US" sz="1300" kern="1200" dirty="0"/>
            <a:t>1. Practice listening to music in MRI and tuning out the process </a:t>
          </a:r>
        </a:p>
        <a:p>
          <a:pPr marL="114300" lvl="1" indent="-114300" algn="l" defTabSz="577850">
            <a:lnSpc>
              <a:spcPct val="90000"/>
            </a:lnSpc>
            <a:spcBef>
              <a:spcPct val="0"/>
            </a:spcBef>
            <a:spcAft>
              <a:spcPct val="15000"/>
            </a:spcAft>
            <a:buNone/>
          </a:pPr>
          <a:r>
            <a:rPr lang="en-US" sz="1300" kern="1200" dirty="0"/>
            <a:t>2. Time Distortion - Envision future self, back to playing soccer.</a:t>
          </a:r>
        </a:p>
      </dsp:txBody>
      <dsp:txXfrm>
        <a:off x="0" y="3534916"/>
        <a:ext cx="10515600" cy="757575"/>
      </dsp:txXfrm>
    </dsp:sp>
    <dsp:sp modelId="{AFA71E21-1473-5043-B890-66ED094902B9}">
      <dsp:nvSpPr>
        <dsp:cNvPr id="0" name=""/>
        <dsp:cNvSpPr/>
      </dsp:nvSpPr>
      <dsp:spPr>
        <a:xfrm>
          <a:off x="525780" y="3343036"/>
          <a:ext cx="7360920" cy="383760"/>
        </a:xfrm>
        <a:prstGeom prst="round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77850">
            <a:lnSpc>
              <a:spcPct val="90000"/>
            </a:lnSpc>
            <a:spcBef>
              <a:spcPct val="0"/>
            </a:spcBef>
            <a:spcAft>
              <a:spcPct val="35000"/>
            </a:spcAft>
            <a:buNone/>
          </a:pPr>
          <a:r>
            <a:rPr lang="en-US" sz="1300" kern="1200" dirty="0"/>
            <a:t>Hypnotic Experience - Ideas </a:t>
          </a:r>
        </a:p>
      </dsp:txBody>
      <dsp:txXfrm>
        <a:off x="544514" y="3361770"/>
        <a:ext cx="7323452" cy="346292"/>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D829C1-C3C4-0547-B537-C17F7113B1F8}" type="datetimeFigureOut">
              <a:rPr lang="en-US" smtClean="0"/>
              <a:t>4/30/2026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373434-064B-3E43-9FA6-FF17D6481654}" type="slidenum">
              <a:rPr lang="en-US" smtClean="0"/>
              <a:t>‹#›</a:t>
            </a:fld>
            <a:endParaRPr lang="en-US"/>
          </a:p>
        </p:txBody>
      </p:sp>
    </p:spTree>
    <p:extLst>
      <p:ext uri="{BB962C8B-B14F-4D97-AF65-F5344CB8AC3E}">
        <p14:creationId xmlns:p14="http://schemas.microsoft.com/office/powerpoint/2010/main" val="833613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373434-064B-3E43-9FA6-FF17D6481654}" type="slidenum">
              <a:rPr lang="en-US" smtClean="0"/>
              <a:t>14</a:t>
            </a:fld>
            <a:endParaRPr lang="en-US"/>
          </a:p>
        </p:txBody>
      </p:sp>
    </p:spTree>
    <p:extLst>
      <p:ext uri="{BB962C8B-B14F-4D97-AF65-F5344CB8AC3E}">
        <p14:creationId xmlns:p14="http://schemas.microsoft.com/office/powerpoint/2010/main" val="3316394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373434-064B-3E43-9FA6-FF17D6481654}" type="slidenum">
              <a:rPr lang="en-US" smtClean="0"/>
              <a:t>21</a:t>
            </a:fld>
            <a:endParaRPr lang="en-US"/>
          </a:p>
        </p:txBody>
      </p:sp>
    </p:spTree>
    <p:extLst>
      <p:ext uri="{BB962C8B-B14F-4D97-AF65-F5344CB8AC3E}">
        <p14:creationId xmlns:p14="http://schemas.microsoft.com/office/powerpoint/2010/main" val="1258001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373434-064B-3E43-9FA6-FF17D6481654}" type="slidenum">
              <a:rPr lang="en-US" smtClean="0"/>
              <a:t>28</a:t>
            </a:fld>
            <a:endParaRPr lang="en-US"/>
          </a:p>
        </p:txBody>
      </p:sp>
    </p:spTree>
    <p:extLst>
      <p:ext uri="{BB962C8B-B14F-4D97-AF65-F5344CB8AC3E}">
        <p14:creationId xmlns:p14="http://schemas.microsoft.com/office/powerpoint/2010/main" val="3668584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373434-064B-3E43-9FA6-FF17D6481654}" type="slidenum">
              <a:rPr lang="en-US" smtClean="0"/>
              <a:t>29</a:t>
            </a:fld>
            <a:endParaRPr lang="en-US"/>
          </a:p>
        </p:txBody>
      </p:sp>
    </p:spTree>
    <p:extLst>
      <p:ext uri="{BB962C8B-B14F-4D97-AF65-F5344CB8AC3E}">
        <p14:creationId xmlns:p14="http://schemas.microsoft.com/office/powerpoint/2010/main" val="2077126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373434-064B-3E43-9FA6-FF17D6481654}" type="slidenum">
              <a:rPr lang="en-US" smtClean="0"/>
              <a:t>30</a:t>
            </a:fld>
            <a:endParaRPr lang="en-US"/>
          </a:p>
        </p:txBody>
      </p:sp>
    </p:spTree>
    <p:extLst>
      <p:ext uri="{BB962C8B-B14F-4D97-AF65-F5344CB8AC3E}">
        <p14:creationId xmlns:p14="http://schemas.microsoft.com/office/powerpoint/2010/main" val="3327058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373434-064B-3E43-9FA6-FF17D6481654}" type="slidenum">
              <a:rPr lang="en-US" smtClean="0"/>
              <a:t>33</a:t>
            </a:fld>
            <a:endParaRPr lang="en-US"/>
          </a:p>
        </p:txBody>
      </p:sp>
    </p:spTree>
    <p:extLst>
      <p:ext uri="{BB962C8B-B14F-4D97-AF65-F5344CB8AC3E}">
        <p14:creationId xmlns:p14="http://schemas.microsoft.com/office/powerpoint/2010/main" val="3718629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373434-064B-3E43-9FA6-FF17D6481654}" type="slidenum">
              <a:rPr lang="en-US" smtClean="0"/>
              <a:t>36</a:t>
            </a:fld>
            <a:endParaRPr lang="en-US"/>
          </a:p>
        </p:txBody>
      </p:sp>
    </p:spTree>
    <p:extLst>
      <p:ext uri="{BB962C8B-B14F-4D97-AF65-F5344CB8AC3E}">
        <p14:creationId xmlns:p14="http://schemas.microsoft.com/office/powerpoint/2010/main" val="1307754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373434-064B-3E43-9FA6-FF17D6481654}" type="slidenum">
              <a:rPr lang="en-US" smtClean="0"/>
              <a:t>38</a:t>
            </a:fld>
            <a:endParaRPr lang="en-US"/>
          </a:p>
        </p:txBody>
      </p:sp>
    </p:spTree>
    <p:extLst>
      <p:ext uri="{BB962C8B-B14F-4D97-AF65-F5344CB8AC3E}">
        <p14:creationId xmlns:p14="http://schemas.microsoft.com/office/powerpoint/2010/main" val="1594211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01ED661-811E-364F-B0CD-AB302188116E}"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353B07-F3CB-7A42-9F2A-83FEFEDBBE68}" type="slidenum">
              <a:rPr lang="en-US" smtClean="0"/>
              <a:t>‹#›</a:t>
            </a:fld>
            <a:endParaRPr lang="en-US"/>
          </a:p>
        </p:txBody>
      </p:sp>
    </p:spTree>
    <p:extLst>
      <p:ext uri="{BB962C8B-B14F-4D97-AF65-F5344CB8AC3E}">
        <p14:creationId xmlns:p14="http://schemas.microsoft.com/office/powerpoint/2010/main" val="397179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1ED661-811E-364F-B0CD-AB302188116E}"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353B07-F3CB-7A42-9F2A-83FEFEDBBE68}" type="slidenum">
              <a:rPr lang="en-US" smtClean="0"/>
              <a:t>‹#›</a:t>
            </a:fld>
            <a:endParaRPr lang="en-US"/>
          </a:p>
        </p:txBody>
      </p:sp>
    </p:spTree>
    <p:extLst>
      <p:ext uri="{BB962C8B-B14F-4D97-AF65-F5344CB8AC3E}">
        <p14:creationId xmlns:p14="http://schemas.microsoft.com/office/powerpoint/2010/main" val="1019942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1ED661-811E-364F-B0CD-AB302188116E}"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353B07-F3CB-7A42-9F2A-83FEFEDBBE68}" type="slidenum">
              <a:rPr lang="en-US" smtClean="0"/>
              <a:t>‹#›</a:t>
            </a:fld>
            <a:endParaRPr lang="en-US"/>
          </a:p>
        </p:txBody>
      </p:sp>
    </p:spTree>
    <p:extLst>
      <p:ext uri="{BB962C8B-B14F-4D97-AF65-F5344CB8AC3E}">
        <p14:creationId xmlns:p14="http://schemas.microsoft.com/office/powerpoint/2010/main" val="152881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E Statement">
    <p:bg>
      <p:bgPr>
        <a:solidFill>
          <a:srgbClr val="B4C7E7"/>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803F0244-DE3C-45E5-B431-4D0D108270A0}"/>
              </a:ext>
            </a:extLst>
          </p:cNvPr>
          <p:cNvSpPr txBox="1"/>
          <p:nvPr userDrawn="1"/>
        </p:nvSpPr>
        <p:spPr>
          <a:xfrm>
            <a:off x="5613149" y="0"/>
            <a:ext cx="6578851" cy="6857998"/>
          </a:xfrm>
          <a:custGeom>
            <a:avLst/>
            <a:gdLst>
              <a:gd name="connsiteX0" fmla="*/ 0 w 8163339"/>
              <a:gd name="connsiteY0" fmla="*/ 0 h 6857998"/>
              <a:gd name="connsiteX1" fmla="*/ 8163339 w 8163339"/>
              <a:gd name="connsiteY1" fmla="*/ 0 h 6857998"/>
              <a:gd name="connsiteX2" fmla="*/ 8163339 w 8163339"/>
              <a:gd name="connsiteY2" fmla="*/ 6857998 h 6857998"/>
              <a:gd name="connsiteX3" fmla="*/ 0 w 8163339"/>
              <a:gd name="connsiteY3" fmla="*/ 6857998 h 6857998"/>
              <a:gd name="connsiteX4" fmla="*/ 0 w 8163339"/>
              <a:gd name="connsiteY4" fmla="*/ 0 h 6857998"/>
              <a:gd name="connsiteX0" fmla="*/ 4916556 w 8163339"/>
              <a:gd name="connsiteY0" fmla="*/ 2663687 h 6857998"/>
              <a:gd name="connsiteX1" fmla="*/ 8163339 w 8163339"/>
              <a:gd name="connsiteY1" fmla="*/ 0 h 6857998"/>
              <a:gd name="connsiteX2" fmla="*/ 8163339 w 8163339"/>
              <a:gd name="connsiteY2" fmla="*/ 6857998 h 6857998"/>
              <a:gd name="connsiteX3" fmla="*/ 0 w 8163339"/>
              <a:gd name="connsiteY3" fmla="*/ 6857998 h 6857998"/>
              <a:gd name="connsiteX4" fmla="*/ 4916556 w 8163339"/>
              <a:gd name="connsiteY4" fmla="*/ 2663687 h 685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63339" h="6857998">
                <a:moveTo>
                  <a:pt x="4916556" y="2663687"/>
                </a:moveTo>
                <a:lnTo>
                  <a:pt x="8163339" y="0"/>
                </a:lnTo>
                <a:lnTo>
                  <a:pt x="8163339" y="6857998"/>
                </a:lnTo>
                <a:lnTo>
                  <a:pt x="0" y="6857998"/>
                </a:lnTo>
                <a:lnTo>
                  <a:pt x="4916556" y="2663687"/>
                </a:lnTo>
                <a:close/>
              </a:path>
            </a:pathLst>
          </a:custGeom>
          <a:blipFill>
            <a:blip r:embed="rId2"/>
            <a:stretch>
              <a:fillRect/>
            </a:stretch>
          </a:blipFill>
        </p:spPr>
        <p:txBody>
          <a:bodyPr wrap="square" rtlCol="0">
            <a:spAutoFit/>
          </a:bodyPr>
          <a:lstStyle/>
          <a:p>
            <a:endParaRPr lang="en-US" dirty="0"/>
          </a:p>
        </p:txBody>
      </p:sp>
      <p:sp>
        <p:nvSpPr>
          <p:cNvPr id="7" name="TextBox 6">
            <a:extLst>
              <a:ext uri="{FF2B5EF4-FFF2-40B4-BE49-F238E27FC236}">
                <a16:creationId xmlns:a16="http://schemas.microsoft.com/office/drawing/2014/main" id="{7DFE5631-35AE-4A04-88F1-D25C907D98D1}"/>
              </a:ext>
            </a:extLst>
          </p:cNvPr>
          <p:cNvSpPr txBox="1"/>
          <p:nvPr userDrawn="1"/>
        </p:nvSpPr>
        <p:spPr>
          <a:xfrm>
            <a:off x="0" y="580583"/>
            <a:ext cx="12192000" cy="707886"/>
          </a:xfrm>
          <a:prstGeom prst="rect">
            <a:avLst/>
          </a:prstGeom>
          <a:noFill/>
        </p:spPr>
        <p:txBody>
          <a:bodyPr wrap="square" rtlCol="0">
            <a:spAutoFit/>
          </a:bodyPr>
          <a:lstStyle/>
          <a:p>
            <a:pPr algn="ctr"/>
            <a:r>
              <a:rPr lang="en-US" sz="4000" b="1" cap="none" baseline="0" dirty="0">
                <a:solidFill>
                  <a:srgbClr val="17335D"/>
                </a:solidFill>
                <a:effectLst/>
                <a:latin typeface="Bodoni MT" panose="02070603080606020203" pitchFamily="18" charset="0"/>
                <a:ea typeface="Times New Roman" panose="02020603050405020304" pitchFamily="18" charset="0"/>
              </a:rPr>
              <a:t>Continuing Education &amp; Accreditation Statement</a:t>
            </a:r>
            <a:endParaRPr lang="en-US" sz="4000" b="1" cap="none" baseline="0" dirty="0">
              <a:solidFill>
                <a:srgbClr val="17335D"/>
              </a:solidFill>
              <a:latin typeface="Bodoni MT" panose="02070603080606020203" pitchFamily="18" charset="0"/>
            </a:endParaRPr>
          </a:p>
        </p:txBody>
      </p:sp>
      <p:sp>
        <p:nvSpPr>
          <p:cNvPr id="10" name="Slide Number Placeholder 5">
            <a:extLst>
              <a:ext uri="{FF2B5EF4-FFF2-40B4-BE49-F238E27FC236}">
                <a16:creationId xmlns:a16="http://schemas.microsoft.com/office/drawing/2014/main" id="{C1B8825E-E86A-45E8-A806-2996A48132E7}"/>
              </a:ext>
            </a:extLst>
          </p:cNvPr>
          <p:cNvSpPr>
            <a:spLocks noGrp="1"/>
          </p:cNvSpPr>
          <p:nvPr>
            <p:ph type="sldNum" sz="quarter" idx="12"/>
          </p:nvPr>
        </p:nvSpPr>
        <p:spPr>
          <a:xfrm>
            <a:off x="11555895" y="6356350"/>
            <a:ext cx="367748" cy="365125"/>
          </a:xfrm>
        </p:spPr>
        <p:txBody>
          <a:bodyPr/>
          <a:lstStyle>
            <a:lvl1pPr>
              <a:defRPr>
                <a:solidFill>
                  <a:schemeClr val="bg1"/>
                </a:solidFill>
              </a:defRPr>
            </a:lvl1pPr>
          </a:lstStyle>
          <a:p>
            <a:fld id="{14DA665B-73E0-481A-837E-F8432DD00171}" type="slidenum">
              <a:rPr lang="en-US" smtClean="0"/>
              <a:pPr/>
              <a:t>‹#›</a:t>
            </a:fld>
            <a:endParaRPr lang="en-US" dirty="0"/>
          </a:p>
        </p:txBody>
      </p:sp>
      <p:cxnSp>
        <p:nvCxnSpPr>
          <p:cNvPr id="11" name="Straight Connector 10">
            <a:extLst>
              <a:ext uri="{FF2B5EF4-FFF2-40B4-BE49-F238E27FC236}">
                <a16:creationId xmlns:a16="http://schemas.microsoft.com/office/drawing/2014/main" id="{94314E56-5194-4B0B-9BFC-8C00C13B8234}"/>
              </a:ext>
            </a:extLst>
          </p:cNvPr>
          <p:cNvCxnSpPr>
            <a:cxnSpLocks/>
          </p:cNvCxnSpPr>
          <p:nvPr userDrawn="1"/>
        </p:nvCxnSpPr>
        <p:spPr>
          <a:xfrm>
            <a:off x="3140765" y="1470990"/>
            <a:ext cx="5883965" cy="0"/>
          </a:xfrm>
          <a:prstGeom prst="line">
            <a:avLst/>
          </a:prstGeom>
          <a:ln>
            <a:solidFill>
              <a:srgbClr val="17335D"/>
            </a:solidFill>
            <a:prstDash val="dash"/>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4C7C947-4336-4157-9347-17B977FCDBF2}"/>
              </a:ext>
            </a:extLst>
          </p:cNvPr>
          <p:cNvSpPr/>
          <p:nvPr userDrawn="1"/>
        </p:nvSpPr>
        <p:spPr>
          <a:xfrm>
            <a:off x="463826" y="1921565"/>
            <a:ext cx="11092069" cy="4068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7004AC29-8B3B-4789-B650-2C1FE7737810}"/>
              </a:ext>
            </a:extLst>
          </p:cNvPr>
          <p:cNvSpPr>
            <a:spLocks noGrp="1"/>
          </p:cNvSpPr>
          <p:nvPr>
            <p:ph type="body" idx="1" hasCustomPrompt="1"/>
          </p:nvPr>
        </p:nvSpPr>
        <p:spPr>
          <a:xfrm>
            <a:off x="824947" y="2239617"/>
            <a:ext cx="10515600" cy="3458817"/>
          </a:xfrm>
          <a:noFill/>
          <a:ln>
            <a:solidFill>
              <a:schemeClr val="bg1"/>
            </a:solidFill>
          </a:ln>
        </p:spPr>
        <p:txBody>
          <a:bodyPr/>
          <a:lstStyle>
            <a:lvl1pPr marL="0" indent="0">
              <a:buNone/>
              <a:defRPr sz="24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Insert CE and Accreditation Statement</a:t>
            </a:r>
          </a:p>
        </p:txBody>
      </p:sp>
      <p:sp>
        <p:nvSpPr>
          <p:cNvPr id="15" name="Footer Placeholder 4">
            <a:extLst>
              <a:ext uri="{FF2B5EF4-FFF2-40B4-BE49-F238E27FC236}">
                <a16:creationId xmlns:a16="http://schemas.microsoft.com/office/drawing/2014/main" id="{49BDCB73-99F0-4A12-B138-5A898BA37B64}"/>
              </a:ext>
            </a:extLst>
          </p:cNvPr>
          <p:cNvSpPr>
            <a:spLocks noGrp="1"/>
          </p:cNvSpPr>
          <p:nvPr>
            <p:ph type="ftr" sz="quarter" idx="11"/>
          </p:nvPr>
        </p:nvSpPr>
        <p:spPr>
          <a:xfrm>
            <a:off x="251791" y="6356350"/>
            <a:ext cx="5777948" cy="365125"/>
          </a:xfrm>
        </p:spPr>
        <p:txBody>
          <a:bodyPr/>
          <a:lstStyle>
            <a:lvl1pPr algn="l">
              <a:lnSpc>
                <a:spcPts val="1100"/>
              </a:lnSpc>
              <a:defRPr sz="1100">
                <a:solidFill>
                  <a:srgbClr val="17335D"/>
                </a:solidFill>
              </a:defRPr>
            </a:lvl1pPr>
          </a:lstStyle>
          <a:p>
            <a:r>
              <a:rPr lang="en-US">
                <a:ea typeface="Calibri" panose="020F0502020204030204" pitchFamily="34" charset="0"/>
              </a:rPr>
              <a:t>©2021 American Society of Clinical Hypnosis Education and Research Foundation. All rights reserved.  No reproduction or use  without  written permission of ASCH-ERF and the author.</a:t>
            </a:r>
            <a:endParaRPr lang="en-US" dirty="0">
              <a:ea typeface="Calibri" panose="020F0502020204030204" pitchFamily="34" charset="0"/>
            </a:endParaRPr>
          </a:p>
        </p:txBody>
      </p:sp>
    </p:spTree>
    <p:extLst>
      <p:ext uri="{BB962C8B-B14F-4D97-AF65-F5344CB8AC3E}">
        <p14:creationId xmlns:p14="http://schemas.microsoft.com/office/powerpoint/2010/main" val="2321185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isclosures">
    <p:bg>
      <p:bgPr>
        <a:solidFill>
          <a:srgbClr val="B4C7E7"/>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87466ACB-1F77-47CC-BA61-896878759EEC}"/>
              </a:ext>
            </a:extLst>
          </p:cNvPr>
          <p:cNvSpPr txBox="1"/>
          <p:nvPr userDrawn="1"/>
        </p:nvSpPr>
        <p:spPr>
          <a:xfrm>
            <a:off x="5613149" y="0"/>
            <a:ext cx="6578851" cy="6857998"/>
          </a:xfrm>
          <a:custGeom>
            <a:avLst/>
            <a:gdLst>
              <a:gd name="connsiteX0" fmla="*/ 0 w 8163339"/>
              <a:gd name="connsiteY0" fmla="*/ 0 h 6857998"/>
              <a:gd name="connsiteX1" fmla="*/ 8163339 w 8163339"/>
              <a:gd name="connsiteY1" fmla="*/ 0 h 6857998"/>
              <a:gd name="connsiteX2" fmla="*/ 8163339 w 8163339"/>
              <a:gd name="connsiteY2" fmla="*/ 6857998 h 6857998"/>
              <a:gd name="connsiteX3" fmla="*/ 0 w 8163339"/>
              <a:gd name="connsiteY3" fmla="*/ 6857998 h 6857998"/>
              <a:gd name="connsiteX4" fmla="*/ 0 w 8163339"/>
              <a:gd name="connsiteY4" fmla="*/ 0 h 6857998"/>
              <a:gd name="connsiteX0" fmla="*/ 4916556 w 8163339"/>
              <a:gd name="connsiteY0" fmla="*/ 2663687 h 6857998"/>
              <a:gd name="connsiteX1" fmla="*/ 8163339 w 8163339"/>
              <a:gd name="connsiteY1" fmla="*/ 0 h 6857998"/>
              <a:gd name="connsiteX2" fmla="*/ 8163339 w 8163339"/>
              <a:gd name="connsiteY2" fmla="*/ 6857998 h 6857998"/>
              <a:gd name="connsiteX3" fmla="*/ 0 w 8163339"/>
              <a:gd name="connsiteY3" fmla="*/ 6857998 h 6857998"/>
              <a:gd name="connsiteX4" fmla="*/ 4916556 w 8163339"/>
              <a:gd name="connsiteY4" fmla="*/ 2663687 h 685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63339" h="6857998">
                <a:moveTo>
                  <a:pt x="4916556" y="2663687"/>
                </a:moveTo>
                <a:lnTo>
                  <a:pt x="8163339" y="0"/>
                </a:lnTo>
                <a:lnTo>
                  <a:pt x="8163339" y="6857998"/>
                </a:lnTo>
                <a:lnTo>
                  <a:pt x="0" y="6857998"/>
                </a:lnTo>
                <a:lnTo>
                  <a:pt x="4916556" y="2663687"/>
                </a:lnTo>
                <a:close/>
              </a:path>
            </a:pathLst>
          </a:custGeom>
          <a:blipFill>
            <a:blip r:embed="rId2"/>
            <a:stretch>
              <a:fillRect/>
            </a:stretch>
          </a:blipFill>
        </p:spPr>
        <p:txBody>
          <a:bodyPr wrap="square" rtlCol="0">
            <a:spAutoFit/>
          </a:bodyPr>
          <a:lstStyle/>
          <a:p>
            <a:endParaRPr lang="en-US" dirty="0"/>
          </a:p>
        </p:txBody>
      </p:sp>
      <p:sp>
        <p:nvSpPr>
          <p:cNvPr id="7" name="TextBox 6">
            <a:extLst>
              <a:ext uri="{FF2B5EF4-FFF2-40B4-BE49-F238E27FC236}">
                <a16:creationId xmlns:a16="http://schemas.microsoft.com/office/drawing/2014/main" id="{7DFE5631-35AE-4A04-88F1-D25C907D98D1}"/>
              </a:ext>
            </a:extLst>
          </p:cNvPr>
          <p:cNvSpPr txBox="1"/>
          <p:nvPr userDrawn="1"/>
        </p:nvSpPr>
        <p:spPr>
          <a:xfrm>
            <a:off x="0" y="580583"/>
            <a:ext cx="12192000" cy="707886"/>
          </a:xfrm>
          <a:prstGeom prst="rect">
            <a:avLst/>
          </a:prstGeom>
          <a:noFill/>
        </p:spPr>
        <p:txBody>
          <a:bodyPr wrap="square" rtlCol="0">
            <a:spAutoFit/>
          </a:bodyPr>
          <a:lstStyle/>
          <a:p>
            <a:pPr algn="ctr"/>
            <a:r>
              <a:rPr lang="en-US" sz="4000" b="1" cap="none" baseline="0" dirty="0">
                <a:solidFill>
                  <a:srgbClr val="17335D"/>
                </a:solidFill>
                <a:effectLst/>
                <a:latin typeface="Bodoni MT" panose="02070603080606020203" pitchFamily="18" charset="0"/>
                <a:ea typeface="Times New Roman" panose="02020603050405020304" pitchFamily="18" charset="0"/>
              </a:rPr>
              <a:t>Disclosures</a:t>
            </a:r>
            <a:endParaRPr lang="en-US" sz="4000" b="1" cap="none" baseline="0" dirty="0">
              <a:solidFill>
                <a:srgbClr val="17335D"/>
              </a:solidFill>
              <a:latin typeface="Bodoni MT" panose="02070603080606020203" pitchFamily="18" charset="0"/>
            </a:endParaRPr>
          </a:p>
        </p:txBody>
      </p:sp>
      <p:sp>
        <p:nvSpPr>
          <p:cNvPr id="10" name="Slide Number Placeholder 5">
            <a:extLst>
              <a:ext uri="{FF2B5EF4-FFF2-40B4-BE49-F238E27FC236}">
                <a16:creationId xmlns:a16="http://schemas.microsoft.com/office/drawing/2014/main" id="{C1B8825E-E86A-45E8-A806-2996A48132E7}"/>
              </a:ext>
            </a:extLst>
          </p:cNvPr>
          <p:cNvSpPr>
            <a:spLocks noGrp="1"/>
          </p:cNvSpPr>
          <p:nvPr>
            <p:ph type="sldNum" sz="quarter" idx="12"/>
          </p:nvPr>
        </p:nvSpPr>
        <p:spPr>
          <a:xfrm>
            <a:off x="11555895" y="6356350"/>
            <a:ext cx="367748" cy="365125"/>
          </a:xfrm>
        </p:spPr>
        <p:txBody>
          <a:bodyPr/>
          <a:lstStyle>
            <a:lvl1pPr>
              <a:defRPr>
                <a:solidFill>
                  <a:schemeClr val="bg1"/>
                </a:solidFill>
              </a:defRPr>
            </a:lvl1pPr>
          </a:lstStyle>
          <a:p>
            <a:fld id="{14DA665B-73E0-481A-837E-F8432DD00171}" type="slidenum">
              <a:rPr lang="en-US" smtClean="0"/>
              <a:pPr/>
              <a:t>‹#›</a:t>
            </a:fld>
            <a:endParaRPr lang="en-US" dirty="0"/>
          </a:p>
        </p:txBody>
      </p:sp>
      <p:cxnSp>
        <p:nvCxnSpPr>
          <p:cNvPr id="11" name="Straight Connector 10">
            <a:extLst>
              <a:ext uri="{FF2B5EF4-FFF2-40B4-BE49-F238E27FC236}">
                <a16:creationId xmlns:a16="http://schemas.microsoft.com/office/drawing/2014/main" id="{94314E56-5194-4B0B-9BFC-8C00C13B8234}"/>
              </a:ext>
            </a:extLst>
          </p:cNvPr>
          <p:cNvCxnSpPr>
            <a:cxnSpLocks/>
          </p:cNvCxnSpPr>
          <p:nvPr userDrawn="1"/>
        </p:nvCxnSpPr>
        <p:spPr>
          <a:xfrm>
            <a:off x="3140765" y="1470990"/>
            <a:ext cx="5883965" cy="0"/>
          </a:xfrm>
          <a:prstGeom prst="line">
            <a:avLst/>
          </a:prstGeom>
          <a:ln>
            <a:solidFill>
              <a:srgbClr val="17335D"/>
            </a:solidFill>
            <a:prstDash val="dash"/>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7004AC29-8B3B-4789-B650-2C1FE7737810}"/>
              </a:ext>
            </a:extLst>
          </p:cNvPr>
          <p:cNvSpPr>
            <a:spLocks noGrp="1"/>
          </p:cNvSpPr>
          <p:nvPr>
            <p:ph type="body" idx="1" hasCustomPrompt="1"/>
          </p:nvPr>
        </p:nvSpPr>
        <p:spPr>
          <a:xfrm>
            <a:off x="824947" y="2239617"/>
            <a:ext cx="10515600" cy="3458817"/>
          </a:xfrm>
          <a:noFill/>
          <a:ln>
            <a:solidFill>
              <a:schemeClr val="bg1"/>
            </a:solidFill>
          </a:ln>
        </p:spPr>
        <p:txBody>
          <a:bodyPr/>
          <a:lstStyle>
            <a:lvl1pPr marL="0" indent="0">
              <a:buNone/>
              <a:defRPr sz="24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Insert CE and Accreditation Statement</a:t>
            </a:r>
          </a:p>
        </p:txBody>
      </p:sp>
      <p:sp>
        <p:nvSpPr>
          <p:cNvPr id="15" name="Footer Placeholder 4">
            <a:extLst>
              <a:ext uri="{FF2B5EF4-FFF2-40B4-BE49-F238E27FC236}">
                <a16:creationId xmlns:a16="http://schemas.microsoft.com/office/drawing/2014/main" id="{DBC60972-0CD3-4453-BB40-C5E5AB171D65}"/>
              </a:ext>
            </a:extLst>
          </p:cNvPr>
          <p:cNvSpPr>
            <a:spLocks noGrp="1"/>
          </p:cNvSpPr>
          <p:nvPr>
            <p:ph type="ftr" sz="quarter" idx="11"/>
          </p:nvPr>
        </p:nvSpPr>
        <p:spPr>
          <a:xfrm>
            <a:off x="251791" y="6356350"/>
            <a:ext cx="5777948" cy="365125"/>
          </a:xfrm>
        </p:spPr>
        <p:txBody>
          <a:bodyPr/>
          <a:lstStyle>
            <a:lvl1pPr algn="l">
              <a:lnSpc>
                <a:spcPts val="1100"/>
              </a:lnSpc>
              <a:defRPr sz="1100">
                <a:solidFill>
                  <a:srgbClr val="17335D"/>
                </a:solidFill>
              </a:defRPr>
            </a:lvl1pPr>
          </a:lstStyle>
          <a:p>
            <a:r>
              <a:rPr lang="en-US">
                <a:ea typeface="Calibri" panose="020F0502020204030204" pitchFamily="34" charset="0"/>
              </a:rPr>
              <a:t>©2021 American Society of Clinical Hypnosis Education and Research Foundation. All rights reserved.  No reproduction or use  without  written permission of ASCH-ERF and the author.</a:t>
            </a:r>
            <a:endParaRPr lang="en-US" dirty="0">
              <a:ea typeface="Calibri" panose="020F0502020204030204" pitchFamily="34" charset="0"/>
            </a:endParaRPr>
          </a:p>
        </p:txBody>
      </p:sp>
      <p:sp>
        <p:nvSpPr>
          <p:cNvPr id="14" name="Rectangle 13">
            <a:extLst>
              <a:ext uri="{FF2B5EF4-FFF2-40B4-BE49-F238E27FC236}">
                <a16:creationId xmlns:a16="http://schemas.microsoft.com/office/drawing/2014/main" id="{D4C7C947-4336-4157-9347-17B977FCDBF2}"/>
              </a:ext>
            </a:extLst>
          </p:cNvPr>
          <p:cNvSpPr/>
          <p:nvPr userDrawn="1"/>
        </p:nvSpPr>
        <p:spPr>
          <a:xfrm>
            <a:off x="463826" y="1921565"/>
            <a:ext cx="11092069" cy="4068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21761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Learning Objectives">
    <p:bg>
      <p:bgPr>
        <a:blipFill>
          <a:blip r:embed="rId2"/>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D47CD9-A9CB-4DD9-8DCC-543E70E8B17D}"/>
              </a:ext>
            </a:extLst>
          </p:cNvPr>
          <p:cNvSpPr/>
          <p:nvPr userDrawn="1"/>
        </p:nvSpPr>
        <p:spPr>
          <a:xfrm>
            <a:off x="11449878" y="0"/>
            <a:ext cx="742121" cy="6858000"/>
          </a:xfrm>
          <a:prstGeom prst="rect">
            <a:avLst/>
          </a:prstGeom>
          <a:solidFill>
            <a:srgbClr val="B4C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F87F5767-1E9E-44D9-97F4-B92B93E8B230}"/>
              </a:ext>
            </a:extLst>
          </p:cNvPr>
          <p:cNvSpPr>
            <a:spLocks noGrp="1"/>
          </p:cNvSpPr>
          <p:nvPr>
            <p:ph type="sldNum" sz="quarter" idx="12"/>
          </p:nvPr>
        </p:nvSpPr>
        <p:spPr>
          <a:xfrm>
            <a:off x="11555895" y="6356350"/>
            <a:ext cx="367748" cy="365125"/>
          </a:xfrm>
        </p:spPr>
        <p:txBody>
          <a:bodyPr/>
          <a:lstStyle>
            <a:lvl1pPr>
              <a:defRPr>
                <a:solidFill>
                  <a:srgbClr val="17335D"/>
                </a:solidFill>
              </a:defRPr>
            </a:lvl1pPr>
          </a:lstStyle>
          <a:p>
            <a:fld id="{14DA665B-73E0-481A-837E-F8432DD00171}" type="slidenum">
              <a:rPr lang="en-US" smtClean="0"/>
              <a:pPr/>
              <a:t>‹#›</a:t>
            </a:fld>
            <a:endParaRPr lang="en-US" dirty="0"/>
          </a:p>
        </p:txBody>
      </p:sp>
      <p:cxnSp>
        <p:nvCxnSpPr>
          <p:cNvPr id="18" name="Straight Connector 17">
            <a:extLst>
              <a:ext uri="{FF2B5EF4-FFF2-40B4-BE49-F238E27FC236}">
                <a16:creationId xmlns:a16="http://schemas.microsoft.com/office/drawing/2014/main" id="{4F0DFCE7-9404-468B-9481-D8C970938898}"/>
              </a:ext>
            </a:extLst>
          </p:cNvPr>
          <p:cNvCxnSpPr>
            <a:cxnSpLocks/>
          </p:cNvCxnSpPr>
          <p:nvPr userDrawn="1"/>
        </p:nvCxnSpPr>
        <p:spPr>
          <a:xfrm>
            <a:off x="-238539" y="1457739"/>
            <a:ext cx="5115339"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DC069C7-5DA2-42B0-9004-5071EC1BABA1}"/>
              </a:ext>
            </a:extLst>
          </p:cNvPr>
          <p:cNvSpPr txBox="1"/>
          <p:nvPr userDrawn="1"/>
        </p:nvSpPr>
        <p:spPr>
          <a:xfrm>
            <a:off x="268358" y="580583"/>
            <a:ext cx="10651434" cy="707886"/>
          </a:xfrm>
          <a:prstGeom prst="rect">
            <a:avLst/>
          </a:prstGeom>
          <a:noFill/>
        </p:spPr>
        <p:txBody>
          <a:bodyPr wrap="square" rtlCol="0">
            <a:spAutoFit/>
          </a:bodyPr>
          <a:lstStyle/>
          <a:p>
            <a:pPr algn="l"/>
            <a:r>
              <a:rPr lang="en-US" sz="4000" b="1" cap="none" baseline="0" dirty="0">
                <a:solidFill>
                  <a:schemeClr val="bg1">
                    <a:lumMod val="95000"/>
                  </a:schemeClr>
                </a:solidFill>
                <a:effectLst/>
                <a:latin typeface="Bodoni MT" panose="02070603080606020203" pitchFamily="18" charset="0"/>
                <a:ea typeface="Times New Roman" panose="02020603050405020304" pitchFamily="18" charset="0"/>
              </a:rPr>
              <a:t>Learning Objectives</a:t>
            </a:r>
            <a:endParaRPr lang="en-US" sz="4000" b="1" cap="none" baseline="0" dirty="0">
              <a:solidFill>
                <a:schemeClr val="bg1">
                  <a:lumMod val="95000"/>
                </a:schemeClr>
              </a:solidFill>
              <a:latin typeface="Bodoni MT" panose="02070603080606020203" pitchFamily="18" charset="0"/>
            </a:endParaRPr>
          </a:p>
        </p:txBody>
      </p:sp>
      <p:sp>
        <p:nvSpPr>
          <p:cNvPr id="11" name="Text Placeholder 10">
            <a:extLst>
              <a:ext uri="{FF2B5EF4-FFF2-40B4-BE49-F238E27FC236}">
                <a16:creationId xmlns:a16="http://schemas.microsoft.com/office/drawing/2014/main" id="{E954F8F5-D20F-47D2-85DD-D1D757988131}"/>
              </a:ext>
            </a:extLst>
          </p:cNvPr>
          <p:cNvSpPr>
            <a:spLocks noGrp="1"/>
          </p:cNvSpPr>
          <p:nvPr>
            <p:ph type="body" sz="quarter" idx="13"/>
          </p:nvPr>
        </p:nvSpPr>
        <p:spPr>
          <a:xfrm>
            <a:off x="371475" y="1722438"/>
            <a:ext cx="10650538" cy="420052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a:extLst>
              <a:ext uri="{FF2B5EF4-FFF2-40B4-BE49-F238E27FC236}">
                <a16:creationId xmlns:a16="http://schemas.microsoft.com/office/drawing/2014/main" id="{B6AA81CB-EC69-4CB3-A6D0-0B38F47195AB}"/>
              </a:ext>
            </a:extLst>
          </p:cNvPr>
          <p:cNvSpPr>
            <a:spLocks noGrp="1"/>
          </p:cNvSpPr>
          <p:nvPr>
            <p:ph type="ftr" sz="quarter" idx="11"/>
          </p:nvPr>
        </p:nvSpPr>
        <p:spPr>
          <a:xfrm>
            <a:off x="251791" y="6356350"/>
            <a:ext cx="5777948" cy="365125"/>
          </a:xfrm>
        </p:spPr>
        <p:txBody>
          <a:bodyPr/>
          <a:lstStyle>
            <a:lvl1pPr algn="l">
              <a:lnSpc>
                <a:spcPts val="1100"/>
              </a:lnSpc>
              <a:defRPr sz="1100">
                <a:solidFill>
                  <a:schemeClr val="bg1"/>
                </a:solidFill>
              </a:defRPr>
            </a:lvl1pPr>
          </a:lstStyle>
          <a:p>
            <a:r>
              <a:rPr lang="en-US">
                <a:ea typeface="Calibri" panose="020F0502020204030204" pitchFamily="34" charset="0"/>
              </a:rPr>
              <a:t>©2021 American Society of Clinical Hypnosis Education and Research Foundation. All rights reserved.  No reproduction or use  without  written permission of ASCH-ERF and the author.</a:t>
            </a:r>
            <a:endParaRPr lang="en-US" dirty="0">
              <a:ea typeface="Calibri" panose="020F0502020204030204" pitchFamily="34" charset="0"/>
            </a:endParaRPr>
          </a:p>
        </p:txBody>
      </p:sp>
    </p:spTree>
    <p:extLst>
      <p:ext uri="{BB962C8B-B14F-4D97-AF65-F5344CB8AC3E}">
        <p14:creationId xmlns:p14="http://schemas.microsoft.com/office/powerpoint/2010/main" val="3055439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Questions">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587B69-F721-4674-B398-1825B8A32DA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54775"/>
          <a:stretch/>
        </p:blipFill>
        <p:spPr>
          <a:xfrm>
            <a:off x="7540290" y="0"/>
            <a:ext cx="4651710" cy="6858000"/>
          </a:xfrm>
          <a:prstGeom prst="rect">
            <a:avLst/>
          </a:prstGeom>
        </p:spPr>
      </p:pic>
      <p:sp>
        <p:nvSpPr>
          <p:cNvPr id="8" name="Rectangle 7">
            <a:extLst>
              <a:ext uri="{FF2B5EF4-FFF2-40B4-BE49-F238E27FC236}">
                <a16:creationId xmlns:a16="http://schemas.microsoft.com/office/drawing/2014/main" id="{5CD47CD9-A9CB-4DD9-8DCC-543E70E8B17D}"/>
              </a:ext>
            </a:extLst>
          </p:cNvPr>
          <p:cNvSpPr/>
          <p:nvPr userDrawn="1"/>
        </p:nvSpPr>
        <p:spPr>
          <a:xfrm>
            <a:off x="7537174" y="0"/>
            <a:ext cx="4654826" cy="6858000"/>
          </a:xfrm>
          <a:prstGeom prst="rect">
            <a:avLst/>
          </a:prstGeom>
          <a:solidFill>
            <a:srgbClr val="B4C7E7">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F87F5767-1E9E-44D9-97F4-B92B93E8B230}"/>
              </a:ext>
            </a:extLst>
          </p:cNvPr>
          <p:cNvSpPr>
            <a:spLocks noGrp="1"/>
          </p:cNvSpPr>
          <p:nvPr>
            <p:ph type="sldNum" sz="quarter" idx="12"/>
          </p:nvPr>
        </p:nvSpPr>
        <p:spPr>
          <a:xfrm>
            <a:off x="11555895" y="6356350"/>
            <a:ext cx="367748" cy="365125"/>
          </a:xfrm>
        </p:spPr>
        <p:txBody>
          <a:bodyPr/>
          <a:lstStyle>
            <a:lvl1pPr>
              <a:defRPr>
                <a:solidFill>
                  <a:srgbClr val="17335D"/>
                </a:solidFill>
              </a:defRPr>
            </a:lvl1pPr>
          </a:lstStyle>
          <a:p>
            <a:fld id="{14DA665B-73E0-481A-837E-F8432DD00171}" type="slidenum">
              <a:rPr lang="en-US" smtClean="0"/>
              <a:pPr/>
              <a:t>‹#›</a:t>
            </a:fld>
            <a:endParaRPr lang="en-US" dirty="0"/>
          </a:p>
        </p:txBody>
      </p:sp>
      <p:cxnSp>
        <p:nvCxnSpPr>
          <p:cNvPr id="18" name="Straight Connector 17">
            <a:extLst>
              <a:ext uri="{FF2B5EF4-FFF2-40B4-BE49-F238E27FC236}">
                <a16:creationId xmlns:a16="http://schemas.microsoft.com/office/drawing/2014/main" id="{4F0DFCE7-9404-468B-9481-D8C970938898}"/>
              </a:ext>
            </a:extLst>
          </p:cNvPr>
          <p:cNvCxnSpPr>
            <a:cxnSpLocks/>
          </p:cNvCxnSpPr>
          <p:nvPr userDrawn="1"/>
        </p:nvCxnSpPr>
        <p:spPr>
          <a:xfrm>
            <a:off x="-238539" y="1457739"/>
            <a:ext cx="5115339"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DC069C7-5DA2-42B0-9004-5071EC1BABA1}"/>
              </a:ext>
            </a:extLst>
          </p:cNvPr>
          <p:cNvSpPr txBox="1"/>
          <p:nvPr userDrawn="1"/>
        </p:nvSpPr>
        <p:spPr>
          <a:xfrm>
            <a:off x="268358" y="580583"/>
            <a:ext cx="10651434" cy="707886"/>
          </a:xfrm>
          <a:prstGeom prst="rect">
            <a:avLst/>
          </a:prstGeom>
          <a:noFill/>
        </p:spPr>
        <p:txBody>
          <a:bodyPr wrap="square" rtlCol="0">
            <a:spAutoFit/>
          </a:bodyPr>
          <a:lstStyle/>
          <a:p>
            <a:pPr algn="l"/>
            <a:r>
              <a:rPr lang="en-US" sz="4000" b="1" cap="none" baseline="0" dirty="0">
                <a:solidFill>
                  <a:schemeClr val="bg1">
                    <a:lumMod val="95000"/>
                  </a:schemeClr>
                </a:solidFill>
                <a:effectLst/>
                <a:latin typeface="Bodoni MT" panose="02070603080606020203" pitchFamily="18" charset="0"/>
                <a:ea typeface="Times New Roman" panose="02020603050405020304" pitchFamily="18" charset="0"/>
              </a:rPr>
              <a:t>Questions</a:t>
            </a:r>
            <a:endParaRPr lang="en-US" sz="4000" b="1" cap="none" baseline="0" dirty="0">
              <a:solidFill>
                <a:schemeClr val="bg1">
                  <a:lumMod val="95000"/>
                </a:schemeClr>
              </a:solidFill>
              <a:latin typeface="Bodoni MT" panose="02070603080606020203" pitchFamily="18" charset="0"/>
            </a:endParaRPr>
          </a:p>
        </p:txBody>
      </p:sp>
      <p:sp>
        <p:nvSpPr>
          <p:cNvPr id="11" name="Text Placeholder 10">
            <a:extLst>
              <a:ext uri="{FF2B5EF4-FFF2-40B4-BE49-F238E27FC236}">
                <a16:creationId xmlns:a16="http://schemas.microsoft.com/office/drawing/2014/main" id="{E954F8F5-D20F-47D2-85DD-D1D757988131}"/>
              </a:ext>
            </a:extLst>
          </p:cNvPr>
          <p:cNvSpPr>
            <a:spLocks noGrp="1"/>
          </p:cNvSpPr>
          <p:nvPr>
            <p:ph type="body" sz="quarter" idx="13"/>
          </p:nvPr>
        </p:nvSpPr>
        <p:spPr>
          <a:xfrm>
            <a:off x="371475" y="1722438"/>
            <a:ext cx="6758195" cy="420052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4">
            <a:extLst>
              <a:ext uri="{FF2B5EF4-FFF2-40B4-BE49-F238E27FC236}">
                <a16:creationId xmlns:a16="http://schemas.microsoft.com/office/drawing/2014/main" id="{5450AA5D-C3BD-4FE9-9BFC-9F0D7CFC6B81}"/>
              </a:ext>
            </a:extLst>
          </p:cNvPr>
          <p:cNvSpPr>
            <a:spLocks noGrp="1"/>
          </p:cNvSpPr>
          <p:nvPr>
            <p:ph type="ftr" sz="quarter" idx="11"/>
          </p:nvPr>
        </p:nvSpPr>
        <p:spPr>
          <a:xfrm>
            <a:off x="251791" y="6356350"/>
            <a:ext cx="5777948" cy="365125"/>
          </a:xfrm>
        </p:spPr>
        <p:txBody>
          <a:bodyPr/>
          <a:lstStyle>
            <a:lvl1pPr algn="l">
              <a:lnSpc>
                <a:spcPts val="1100"/>
              </a:lnSpc>
              <a:defRPr sz="1100">
                <a:solidFill>
                  <a:schemeClr val="bg1"/>
                </a:solidFill>
              </a:defRPr>
            </a:lvl1pPr>
          </a:lstStyle>
          <a:p>
            <a:r>
              <a:rPr lang="en-US">
                <a:ea typeface="Calibri" panose="020F0502020204030204" pitchFamily="34" charset="0"/>
              </a:rPr>
              <a:t>©2021 American Society of Clinical Hypnosis Education and Research Foundation. All rights reserved.  No reproduction or use  without  written permission of ASCH-ERF and the author.</a:t>
            </a:r>
            <a:endParaRPr lang="en-US" dirty="0">
              <a:ea typeface="Calibri" panose="020F0502020204030204" pitchFamily="34" charset="0"/>
            </a:endParaRPr>
          </a:p>
        </p:txBody>
      </p:sp>
    </p:spTree>
    <p:extLst>
      <p:ext uri="{BB962C8B-B14F-4D97-AF65-F5344CB8AC3E}">
        <p14:creationId xmlns:p14="http://schemas.microsoft.com/office/powerpoint/2010/main" val="27985974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act M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7236FFC-B110-4DEA-AD5D-166623A874CB}"/>
              </a:ext>
            </a:extLst>
          </p:cNvPr>
          <p:cNvSpPr>
            <a:spLocks noGrp="1"/>
          </p:cNvSpPr>
          <p:nvPr>
            <p:ph type="ftr" sz="quarter" idx="11"/>
          </p:nvPr>
        </p:nvSpPr>
        <p:spPr>
          <a:xfrm>
            <a:off x="251791" y="6356350"/>
            <a:ext cx="5777948" cy="365125"/>
          </a:xfrm>
        </p:spPr>
        <p:txBody>
          <a:bodyPr/>
          <a:lstStyle>
            <a:lvl1pPr algn="l">
              <a:lnSpc>
                <a:spcPts val="1100"/>
              </a:lnSpc>
              <a:defRPr sz="1100">
                <a:solidFill>
                  <a:schemeClr val="bg1"/>
                </a:solidFill>
              </a:defRPr>
            </a:lvl1pPr>
          </a:lstStyle>
          <a:p>
            <a:r>
              <a:rPr lang="en-US">
                <a:ea typeface="Calibri" panose="020F0502020204030204" pitchFamily="34" charset="0"/>
              </a:rPr>
              <a:t>©2021 American Society of Clinical Hypnosis Education and Research Foundation. All rights reserved.  No reproduction or use  without  written permission of ASCH-ERF and the author.</a:t>
            </a:r>
            <a:endParaRPr lang="en-US" dirty="0">
              <a:ea typeface="Calibri" panose="020F0502020204030204" pitchFamily="34" charset="0"/>
            </a:endParaRPr>
          </a:p>
        </p:txBody>
      </p:sp>
      <p:sp>
        <p:nvSpPr>
          <p:cNvPr id="10" name="Slide Number Placeholder 5">
            <a:extLst>
              <a:ext uri="{FF2B5EF4-FFF2-40B4-BE49-F238E27FC236}">
                <a16:creationId xmlns:a16="http://schemas.microsoft.com/office/drawing/2014/main" id="{5C3885A5-642D-4124-814D-3C304C9EC9CE}"/>
              </a:ext>
            </a:extLst>
          </p:cNvPr>
          <p:cNvSpPr>
            <a:spLocks noGrp="1"/>
          </p:cNvSpPr>
          <p:nvPr>
            <p:ph type="sldNum" sz="quarter" idx="12"/>
          </p:nvPr>
        </p:nvSpPr>
        <p:spPr>
          <a:xfrm>
            <a:off x="11555895" y="6356350"/>
            <a:ext cx="367748" cy="365125"/>
          </a:xfrm>
        </p:spPr>
        <p:txBody>
          <a:bodyPr/>
          <a:lstStyle>
            <a:lvl1pPr>
              <a:defRPr>
                <a:solidFill>
                  <a:schemeClr val="bg1"/>
                </a:solidFill>
              </a:defRPr>
            </a:lvl1pPr>
          </a:lstStyle>
          <a:p>
            <a:fld id="{14DA665B-73E0-481A-837E-F8432DD00171}" type="slidenum">
              <a:rPr lang="en-US" smtClean="0"/>
              <a:pPr/>
              <a:t>‹#›</a:t>
            </a:fld>
            <a:endParaRPr lang="en-US" dirty="0"/>
          </a:p>
        </p:txBody>
      </p:sp>
      <p:cxnSp>
        <p:nvCxnSpPr>
          <p:cNvPr id="11" name="Straight Connector 10">
            <a:extLst>
              <a:ext uri="{FF2B5EF4-FFF2-40B4-BE49-F238E27FC236}">
                <a16:creationId xmlns:a16="http://schemas.microsoft.com/office/drawing/2014/main" id="{5AE947E5-AD19-4330-8AB7-02338326DC94}"/>
              </a:ext>
            </a:extLst>
          </p:cNvPr>
          <p:cNvCxnSpPr>
            <a:cxnSpLocks/>
          </p:cNvCxnSpPr>
          <p:nvPr userDrawn="1"/>
        </p:nvCxnSpPr>
        <p:spPr>
          <a:xfrm>
            <a:off x="3140765" y="1470990"/>
            <a:ext cx="5883965"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E0D4A6AC-BD7B-4472-A40B-07246FCDC7E9}"/>
              </a:ext>
            </a:extLst>
          </p:cNvPr>
          <p:cNvSpPr>
            <a:spLocks noGrp="1"/>
          </p:cNvSpPr>
          <p:nvPr>
            <p:ph type="body" sz="quarter" idx="13" hasCustomPrompt="1"/>
          </p:nvPr>
        </p:nvSpPr>
        <p:spPr>
          <a:xfrm>
            <a:off x="274913" y="2638098"/>
            <a:ext cx="11655426" cy="1032753"/>
          </a:xfrm>
        </p:spPr>
        <p:txBody>
          <a:bodyPr>
            <a:normAutofit/>
          </a:bodyPr>
          <a:lstStyle>
            <a:lvl1pPr marL="0" indent="0" algn="ctr">
              <a:lnSpc>
                <a:spcPts val="3000"/>
              </a:lnSpc>
              <a:buFont typeface="Arial" panose="020B0604020202020204" pitchFamily="34" charset="0"/>
              <a:buNone/>
              <a:defRPr sz="3200" b="1" i="0">
                <a:solidFill>
                  <a:schemeClr val="bg1"/>
                </a:solidFill>
              </a:defRPr>
            </a:lvl1pPr>
            <a:lvl2pPr marL="457200" indent="0" algn="ctr">
              <a:buFont typeface="Arial" panose="020B0604020202020204" pitchFamily="34" charset="0"/>
              <a:buNone/>
              <a:defRPr>
                <a:solidFill>
                  <a:schemeClr val="bg1"/>
                </a:solidFill>
              </a:defRPr>
            </a:lvl2pPr>
            <a:lvl3pPr marL="914400" indent="0" algn="ctr">
              <a:buFont typeface="Arial" panose="020B0604020202020204" pitchFamily="34" charset="0"/>
              <a:buNone/>
              <a:defRPr>
                <a:solidFill>
                  <a:schemeClr val="bg1"/>
                </a:solidFill>
              </a:defRPr>
            </a:lvl3pPr>
            <a:lvl4pPr marL="1371600" indent="0" algn="ctr">
              <a:buFont typeface="Arial" panose="020B0604020202020204" pitchFamily="34" charset="0"/>
              <a:buNone/>
              <a:defRPr>
                <a:solidFill>
                  <a:schemeClr val="bg1"/>
                </a:solidFill>
              </a:defRPr>
            </a:lvl4pPr>
            <a:lvl5pPr marL="1828800" indent="0" algn="ctr">
              <a:buFont typeface="Arial" panose="020B0604020202020204" pitchFamily="34" charset="0"/>
              <a:buNone/>
              <a:defRPr>
                <a:solidFill>
                  <a:schemeClr val="bg1"/>
                </a:solidFill>
              </a:defRPr>
            </a:lvl5pPr>
          </a:lstStyle>
          <a:p>
            <a:pPr lvl="0"/>
            <a:r>
              <a:rPr lang="en-US" dirty="0"/>
              <a:t>Click to Insert Presenter Name</a:t>
            </a:r>
            <a:br>
              <a:rPr lang="en-US" dirty="0"/>
            </a:br>
            <a:r>
              <a:rPr lang="en-US" dirty="0"/>
              <a:t>Presenter Title</a:t>
            </a:r>
          </a:p>
        </p:txBody>
      </p:sp>
      <p:sp>
        <p:nvSpPr>
          <p:cNvPr id="6" name="Rectangle 5">
            <a:extLst>
              <a:ext uri="{FF2B5EF4-FFF2-40B4-BE49-F238E27FC236}">
                <a16:creationId xmlns:a16="http://schemas.microsoft.com/office/drawing/2014/main" id="{D91EC04F-20D0-40AC-A35F-9B78F8D74CEC}"/>
              </a:ext>
            </a:extLst>
          </p:cNvPr>
          <p:cNvSpPr/>
          <p:nvPr userDrawn="1"/>
        </p:nvSpPr>
        <p:spPr>
          <a:xfrm>
            <a:off x="0" y="0"/>
            <a:ext cx="12192000" cy="6858000"/>
          </a:xfrm>
          <a:prstGeom prst="rect">
            <a:avLst/>
          </a:prstGeom>
          <a:noFill/>
          <a:ln w="200025">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2CEC21C-40BD-4F9A-B800-AE0577004328}"/>
              </a:ext>
            </a:extLst>
          </p:cNvPr>
          <p:cNvSpPr txBox="1"/>
          <p:nvPr userDrawn="1"/>
        </p:nvSpPr>
        <p:spPr>
          <a:xfrm>
            <a:off x="-92765" y="580583"/>
            <a:ext cx="12404035" cy="707886"/>
          </a:xfrm>
          <a:prstGeom prst="rect">
            <a:avLst/>
          </a:prstGeom>
          <a:noFill/>
        </p:spPr>
        <p:txBody>
          <a:bodyPr wrap="square" rtlCol="0">
            <a:spAutoFit/>
          </a:bodyPr>
          <a:lstStyle/>
          <a:p>
            <a:pPr algn="ctr"/>
            <a:r>
              <a:rPr lang="en-US" sz="4000" b="1" cap="none" baseline="0" dirty="0">
                <a:solidFill>
                  <a:schemeClr val="bg1">
                    <a:lumMod val="95000"/>
                  </a:schemeClr>
                </a:solidFill>
                <a:effectLst/>
                <a:latin typeface="Bodoni MT" panose="02070603080606020203" pitchFamily="18" charset="0"/>
                <a:ea typeface="Times New Roman" panose="02020603050405020304" pitchFamily="18" charset="0"/>
              </a:rPr>
              <a:t>Contact Information</a:t>
            </a:r>
            <a:endParaRPr lang="en-US" sz="4000" b="1" cap="none" baseline="0" dirty="0">
              <a:solidFill>
                <a:schemeClr val="bg1">
                  <a:lumMod val="95000"/>
                </a:schemeClr>
              </a:solidFill>
              <a:latin typeface="Bodoni MT" panose="02070603080606020203" pitchFamily="18" charset="0"/>
            </a:endParaRPr>
          </a:p>
        </p:txBody>
      </p:sp>
      <p:sp>
        <p:nvSpPr>
          <p:cNvPr id="16" name="Text Placeholder 15">
            <a:extLst>
              <a:ext uri="{FF2B5EF4-FFF2-40B4-BE49-F238E27FC236}">
                <a16:creationId xmlns:a16="http://schemas.microsoft.com/office/drawing/2014/main" id="{C0BBEE04-CD2C-4A0A-8129-840D8AE06689}"/>
              </a:ext>
            </a:extLst>
          </p:cNvPr>
          <p:cNvSpPr>
            <a:spLocks noGrp="1"/>
          </p:cNvSpPr>
          <p:nvPr>
            <p:ph type="body" sz="quarter" idx="14" hasCustomPrompt="1"/>
          </p:nvPr>
        </p:nvSpPr>
        <p:spPr>
          <a:xfrm>
            <a:off x="264974" y="3855970"/>
            <a:ext cx="11655425" cy="365126"/>
          </a:xfrm>
        </p:spPr>
        <p:txBody>
          <a:bodyPr>
            <a:normAutofit/>
          </a:bodyPr>
          <a:lstStyle>
            <a:lvl1pPr marL="0" indent="0" algn="ctr">
              <a:buNone/>
              <a:defRPr sz="20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Insert Phone Number</a:t>
            </a:r>
          </a:p>
        </p:txBody>
      </p:sp>
      <p:sp>
        <p:nvSpPr>
          <p:cNvPr id="17" name="Text Placeholder 15">
            <a:extLst>
              <a:ext uri="{FF2B5EF4-FFF2-40B4-BE49-F238E27FC236}">
                <a16:creationId xmlns:a16="http://schemas.microsoft.com/office/drawing/2014/main" id="{41A3C504-6BE9-4C50-A979-79B521E29E9E}"/>
              </a:ext>
            </a:extLst>
          </p:cNvPr>
          <p:cNvSpPr>
            <a:spLocks noGrp="1"/>
          </p:cNvSpPr>
          <p:nvPr>
            <p:ph type="body" sz="quarter" idx="15" hasCustomPrompt="1"/>
          </p:nvPr>
        </p:nvSpPr>
        <p:spPr>
          <a:xfrm>
            <a:off x="264974" y="4278555"/>
            <a:ext cx="11655425" cy="365126"/>
          </a:xfrm>
        </p:spPr>
        <p:txBody>
          <a:bodyPr>
            <a:normAutofit/>
          </a:bodyPr>
          <a:lstStyle>
            <a:lvl1pPr marL="0" indent="0" algn="ctr">
              <a:buNone/>
              <a:defRPr sz="20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Insert Email Address</a:t>
            </a:r>
          </a:p>
        </p:txBody>
      </p:sp>
      <p:sp>
        <p:nvSpPr>
          <p:cNvPr id="18" name="Text Placeholder 15">
            <a:extLst>
              <a:ext uri="{FF2B5EF4-FFF2-40B4-BE49-F238E27FC236}">
                <a16:creationId xmlns:a16="http://schemas.microsoft.com/office/drawing/2014/main" id="{2D153E90-1C97-4C4C-8A42-7327D2F8405F}"/>
              </a:ext>
            </a:extLst>
          </p:cNvPr>
          <p:cNvSpPr>
            <a:spLocks noGrp="1"/>
          </p:cNvSpPr>
          <p:nvPr>
            <p:ph type="body" sz="quarter" idx="16" hasCustomPrompt="1"/>
          </p:nvPr>
        </p:nvSpPr>
        <p:spPr>
          <a:xfrm>
            <a:off x="264974" y="4701139"/>
            <a:ext cx="11655425" cy="365126"/>
          </a:xfrm>
        </p:spPr>
        <p:txBody>
          <a:bodyPr>
            <a:normAutofit/>
          </a:bodyPr>
          <a:lstStyle>
            <a:lvl1pPr marL="0" indent="0" algn="ctr">
              <a:buNone/>
              <a:defRPr sz="20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Insert Website Address</a:t>
            </a:r>
          </a:p>
        </p:txBody>
      </p:sp>
    </p:spTree>
    <p:extLst>
      <p:ext uri="{BB962C8B-B14F-4D97-AF65-F5344CB8AC3E}">
        <p14:creationId xmlns:p14="http://schemas.microsoft.com/office/powerpoint/2010/main" val="6233615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resenter Bio">
  <p:cSld name="1_Presenter Bio">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3"/>
          <p:cNvSpPr txBox="1">
            <a:spLocks noGrp="1"/>
          </p:cNvSpPr>
          <p:nvPr>
            <p:ph type="title"/>
          </p:nvPr>
        </p:nvSpPr>
        <p:spPr>
          <a:xfrm>
            <a:off x="5671931" y="927652"/>
            <a:ext cx="5883964" cy="76303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000"/>
              <a:buFont typeface="Bodoni"/>
              <a:buNone/>
              <a:defRPr sz="4000" b="1">
                <a:solidFill>
                  <a:schemeClr val="lt1"/>
                </a:solidFill>
                <a:latin typeface="Bodoni"/>
                <a:ea typeface="Bodoni"/>
                <a:cs typeface="Bodoni"/>
                <a:sym typeface="Bodon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
          <p:cNvSpPr txBox="1">
            <a:spLocks noGrp="1"/>
          </p:cNvSpPr>
          <p:nvPr>
            <p:ph type="body" idx="1"/>
          </p:nvPr>
        </p:nvSpPr>
        <p:spPr>
          <a:xfrm>
            <a:off x="5671930" y="2101505"/>
            <a:ext cx="5883964" cy="372945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
          <p:cNvSpPr txBox="1">
            <a:spLocks noGrp="1"/>
          </p:cNvSpPr>
          <p:nvPr>
            <p:ph type="sldNum" idx="12"/>
          </p:nvPr>
        </p:nvSpPr>
        <p:spPr>
          <a:xfrm>
            <a:off x="11555895" y="6356350"/>
            <a:ext cx="3677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9" name="Google Shape;29;p3"/>
          <p:cNvSpPr>
            <a:spLocks noGrp="1"/>
          </p:cNvSpPr>
          <p:nvPr>
            <p:ph type="pic" idx="2"/>
          </p:nvPr>
        </p:nvSpPr>
        <p:spPr>
          <a:xfrm>
            <a:off x="450850" y="517525"/>
            <a:ext cx="4819650" cy="5659438"/>
          </a:xfrm>
          <a:prstGeom prst="rect">
            <a:avLst/>
          </a:prstGeom>
          <a:noFill/>
          <a:ln>
            <a:noFill/>
          </a:ln>
        </p:spPr>
        <p:txBody>
          <a:bodyPr/>
          <a:lstStyle/>
          <a:p>
            <a:endParaRPr lang="en-US"/>
          </a:p>
        </p:txBody>
      </p:sp>
      <p:cxnSp>
        <p:nvCxnSpPr>
          <p:cNvPr id="30" name="Google Shape;30;p3"/>
          <p:cNvCxnSpPr/>
          <p:nvPr/>
        </p:nvCxnSpPr>
        <p:spPr>
          <a:xfrm>
            <a:off x="5671930" y="1815547"/>
            <a:ext cx="5883965" cy="0"/>
          </a:xfrm>
          <a:prstGeom prst="straightConnector1">
            <a:avLst/>
          </a:prstGeom>
          <a:noFill/>
          <a:ln w="9525" cap="flat" cmpd="sng">
            <a:solidFill>
              <a:schemeClr val="lt1"/>
            </a:solidFill>
            <a:prstDash val="dash"/>
            <a:miter lim="800000"/>
            <a:headEnd type="none" w="sm" len="sm"/>
            <a:tailEnd type="none" w="sm" len="sm"/>
          </a:ln>
        </p:spPr>
      </p:cxnSp>
      <p:sp>
        <p:nvSpPr>
          <p:cNvPr id="31" name="Google Shape;31;p3"/>
          <p:cNvSpPr txBox="1">
            <a:spLocks noGrp="1"/>
          </p:cNvSpPr>
          <p:nvPr>
            <p:ph type="ftr" idx="11"/>
          </p:nvPr>
        </p:nvSpPr>
        <p:spPr>
          <a:xfrm>
            <a:off x="251791" y="6356350"/>
            <a:ext cx="57779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1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450844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Presenter Bio">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20B3A-623B-475B-9644-465643CB1455}"/>
              </a:ext>
            </a:extLst>
          </p:cNvPr>
          <p:cNvSpPr>
            <a:spLocks noGrp="1"/>
          </p:cNvSpPr>
          <p:nvPr>
            <p:ph type="title" hasCustomPrompt="1"/>
          </p:nvPr>
        </p:nvSpPr>
        <p:spPr>
          <a:xfrm>
            <a:off x="5671931" y="927652"/>
            <a:ext cx="5883964" cy="763036"/>
          </a:xfrm>
        </p:spPr>
        <p:txBody>
          <a:bodyPr>
            <a:noAutofit/>
          </a:bodyPr>
          <a:lstStyle>
            <a:lvl1pPr>
              <a:defRPr sz="4000" b="1">
                <a:solidFill>
                  <a:schemeClr val="bg1"/>
                </a:solidFill>
                <a:latin typeface="Bodoni MT" panose="02070603080606020203" pitchFamily="18" charset="0"/>
              </a:defRPr>
            </a:lvl1pPr>
          </a:lstStyle>
          <a:p>
            <a:r>
              <a:rPr lang="en-US" dirty="0"/>
              <a:t>Presenter Name Here</a:t>
            </a:r>
          </a:p>
        </p:txBody>
      </p:sp>
      <p:sp>
        <p:nvSpPr>
          <p:cNvPr id="3" name="Content Placeholder 2">
            <a:extLst>
              <a:ext uri="{FF2B5EF4-FFF2-40B4-BE49-F238E27FC236}">
                <a16:creationId xmlns:a16="http://schemas.microsoft.com/office/drawing/2014/main" id="{095B2A18-2307-4F65-BAD8-05EB14365C2E}"/>
              </a:ext>
            </a:extLst>
          </p:cNvPr>
          <p:cNvSpPr>
            <a:spLocks noGrp="1"/>
          </p:cNvSpPr>
          <p:nvPr>
            <p:ph idx="1" hasCustomPrompt="1"/>
          </p:nvPr>
        </p:nvSpPr>
        <p:spPr>
          <a:xfrm>
            <a:off x="5671930" y="2101505"/>
            <a:ext cx="5883964" cy="3729451"/>
          </a:xfrm>
        </p:spPr>
        <p:txBody>
          <a:bodyPr>
            <a:normAutofit/>
          </a:bodyPr>
          <a:lstStyle>
            <a:lvl1pPr marL="0" indent="0">
              <a:buNone/>
              <a:defRPr sz="2000">
                <a:solidFill>
                  <a:schemeClr val="bg1"/>
                </a:solidFill>
              </a:defRPr>
            </a:lvl1pPr>
          </a:lstStyle>
          <a:p>
            <a:pPr lvl="0"/>
            <a:r>
              <a:rPr lang="en-US" dirty="0"/>
              <a:t>Click to insert bio</a:t>
            </a:r>
          </a:p>
        </p:txBody>
      </p:sp>
      <p:sp>
        <p:nvSpPr>
          <p:cNvPr id="10" name="Slide Number Placeholder 5">
            <a:extLst>
              <a:ext uri="{FF2B5EF4-FFF2-40B4-BE49-F238E27FC236}">
                <a16:creationId xmlns:a16="http://schemas.microsoft.com/office/drawing/2014/main" id="{5C3885A5-642D-4124-814D-3C304C9EC9CE}"/>
              </a:ext>
            </a:extLst>
          </p:cNvPr>
          <p:cNvSpPr>
            <a:spLocks noGrp="1"/>
          </p:cNvSpPr>
          <p:nvPr>
            <p:ph type="sldNum" sz="quarter" idx="12"/>
          </p:nvPr>
        </p:nvSpPr>
        <p:spPr>
          <a:xfrm>
            <a:off x="11555895" y="6356350"/>
            <a:ext cx="367748" cy="365125"/>
          </a:xfrm>
        </p:spPr>
        <p:txBody>
          <a:bodyPr/>
          <a:lstStyle>
            <a:lvl1pPr>
              <a:defRPr>
                <a:solidFill>
                  <a:schemeClr val="bg1"/>
                </a:solidFill>
              </a:defRPr>
            </a:lvl1pPr>
          </a:lstStyle>
          <a:p>
            <a:fld id="{14DA665B-73E0-481A-837E-F8432DD00171}" type="slidenum">
              <a:rPr lang="en-US" smtClean="0"/>
              <a:pPr/>
              <a:t>‹#›</a:t>
            </a:fld>
            <a:endParaRPr lang="en-US" dirty="0"/>
          </a:p>
        </p:txBody>
      </p:sp>
      <p:sp>
        <p:nvSpPr>
          <p:cNvPr id="12" name="Picture Placeholder 11">
            <a:extLst>
              <a:ext uri="{FF2B5EF4-FFF2-40B4-BE49-F238E27FC236}">
                <a16:creationId xmlns:a16="http://schemas.microsoft.com/office/drawing/2014/main" id="{D3CCD587-D633-4D15-8898-559743FCE82C}"/>
              </a:ext>
            </a:extLst>
          </p:cNvPr>
          <p:cNvSpPr>
            <a:spLocks noGrp="1"/>
          </p:cNvSpPr>
          <p:nvPr>
            <p:ph type="pic" sz="quarter" idx="13" hasCustomPrompt="1"/>
          </p:nvPr>
        </p:nvSpPr>
        <p:spPr>
          <a:xfrm>
            <a:off x="450850" y="517525"/>
            <a:ext cx="4819650" cy="5659438"/>
          </a:xfrm>
        </p:spPr>
        <p:txBody>
          <a:bodyPr/>
          <a:lstStyle>
            <a:lvl1pPr>
              <a:defRPr>
                <a:solidFill>
                  <a:schemeClr val="bg1">
                    <a:lumMod val="95000"/>
                  </a:schemeClr>
                </a:solidFill>
              </a:defRPr>
            </a:lvl1pPr>
          </a:lstStyle>
          <a:p>
            <a:r>
              <a:rPr lang="en-US" dirty="0"/>
              <a:t>Click to insert presenter picture</a:t>
            </a:r>
          </a:p>
        </p:txBody>
      </p:sp>
      <p:cxnSp>
        <p:nvCxnSpPr>
          <p:cNvPr id="13" name="Straight Connector 12">
            <a:extLst>
              <a:ext uri="{FF2B5EF4-FFF2-40B4-BE49-F238E27FC236}">
                <a16:creationId xmlns:a16="http://schemas.microsoft.com/office/drawing/2014/main" id="{B9363259-60E1-4665-AB36-F68662D618B1}"/>
              </a:ext>
            </a:extLst>
          </p:cNvPr>
          <p:cNvCxnSpPr>
            <a:cxnSpLocks/>
          </p:cNvCxnSpPr>
          <p:nvPr userDrawn="1"/>
        </p:nvCxnSpPr>
        <p:spPr>
          <a:xfrm>
            <a:off x="5671930" y="1815547"/>
            <a:ext cx="5883965"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184226BE-D937-446D-831C-ECA81CF59D9E}"/>
              </a:ext>
            </a:extLst>
          </p:cNvPr>
          <p:cNvSpPr>
            <a:spLocks noGrp="1"/>
          </p:cNvSpPr>
          <p:nvPr>
            <p:ph type="ftr" sz="quarter" idx="11"/>
          </p:nvPr>
        </p:nvSpPr>
        <p:spPr>
          <a:xfrm>
            <a:off x="251791" y="6356350"/>
            <a:ext cx="5777948" cy="365125"/>
          </a:xfrm>
        </p:spPr>
        <p:txBody>
          <a:bodyPr/>
          <a:lstStyle>
            <a:lvl1pPr algn="l">
              <a:lnSpc>
                <a:spcPts val="1100"/>
              </a:lnSpc>
              <a:defRPr sz="1100">
                <a:solidFill>
                  <a:schemeClr val="bg1"/>
                </a:solidFill>
              </a:defRPr>
            </a:lvl1pPr>
          </a:lstStyle>
          <a:p>
            <a:r>
              <a:rPr lang="en-US">
                <a:ea typeface="Calibri" panose="020F0502020204030204" pitchFamily="34" charset="0"/>
              </a:rPr>
              <a:t>©2021 American Society of Clinical Hypnosis Education and Research Foundation. All rights reserved.  No reproduction or use  without  written permission of ASCH-ERF and the author.</a:t>
            </a:r>
            <a:endParaRPr lang="en-US" dirty="0">
              <a:ea typeface="Calibri" panose="020F0502020204030204" pitchFamily="34" charset="0"/>
            </a:endParaRPr>
          </a:p>
        </p:txBody>
      </p:sp>
    </p:spTree>
    <p:extLst>
      <p:ext uri="{BB962C8B-B14F-4D97-AF65-F5344CB8AC3E}">
        <p14:creationId xmlns:p14="http://schemas.microsoft.com/office/powerpoint/2010/main" val="858173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1ED661-811E-364F-B0CD-AB302188116E}"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353B07-F3CB-7A42-9F2A-83FEFEDBBE68}" type="slidenum">
              <a:rPr lang="en-US" smtClean="0"/>
              <a:t>‹#›</a:t>
            </a:fld>
            <a:endParaRPr lang="en-US"/>
          </a:p>
        </p:txBody>
      </p:sp>
    </p:spTree>
    <p:extLst>
      <p:ext uri="{BB962C8B-B14F-4D97-AF65-F5344CB8AC3E}">
        <p14:creationId xmlns:p14="http://schemas.microsoft.com/office/powerpoint/2010/main" val="1876327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1ED661-811E-364F-B0CD-AB302188116E}"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353B07-F3CB-7A42-9F2A-83FEFEDBBE68}" type="slidenum">
              <a:rPr lang="en-US" smtClean="0"/>
              <a:t>‹#›</a:t>
            </a:fld>
            <a:endParaRPr lang="en-US"/>
          </a:p>
        </p:txBody>
      </p:sp>
    </p:spTree>
    <p:extLst>
      <p:ext uri="{BB962C8B-B14F-4D97-AF65-F5344CB8AC3E}">
        <p14:creationId xmlns:p14="http://schemas.microsoft.com/office/powerpoint/2010/main" val="108562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01ED661-811E-364F-B0CD-AB302188116E}" type="datetimeFigureOut">
              <a:rPr lang="en-US" smtClean="0"/>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353B07-F3CB-7A42-9F2A-83FEFEDBBE68}" type="slidenum">
              <a:rPr lang="en-US" smtClean="0"/>
              <a:t>‹#›</a:t>
            </a:fld>
            <a:endParaRPr lang="en-US"/>
          </a:p>
        </p:txBody>
      </p:sp>
    </p:spTree>
    <p:extLst>
      <p:ext uri="{BB962C8B-B14F-4D97-AF65-F5344CB8AC3E}">
        <p14:creationId xmlns:p14="http://schemas.microsoft.com/office/powerpoint/2010/main" val="806097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01ED661-811E-364F-B0CD-AB302188116E}" type="datetimeFigureOut">
              <a:rPr lang="en-US" smtClean="0"/>
              <a:t>4/30/2026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353B07-F3CB-7A42-9F2A-83FEFEDBBE68}" type="slidenum">
              <a:rPr lang="en-US" smtClean="0"/>
              <a:t>‹#›</a:t>
            </a:fld>
            <a:endParaRPr lang="en-US"/>
          </a:p>
        </p:txBody>
      </p:sp>
    </p:spTree>
    <p:extLst>
      <p:ext uri="{BB962C8B-B14F-4D97-AF65-F5344CB8AC3E}">
        <p14:creationId xmlns:p14="http://schemas.microsoft.com/office/powerpoint/2010/main" val="2449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01ED661-811E-364F-B0CD-AB302188116E}" type="datetimeFigureOut">
              <a:rPr lang="en-US" smtClean="0"/>
              <a:t>4/30/2026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353B07-F3CB-7A42-9F2A-83FEFEDBBE68}" type="slidenum">
              <a:rPr lang="en-US" smtClean="0"/>
              <a:t>‹#›</a:t>
            </a:fld>
            <a:endParaRPr lang="en-US"/>
          </a:p>
        </p:txBody>
      </p:sp>
    </p:spTree>
    <p:extLst>
      <p:ext uri="{BB962C8B-B14F-4D97-AF65-F5344CB8AC3E}">
        <p14:creationId xmlns:p14="http://schemas.microsoft.com/office/powerpoint/2010/main" val="1311476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1ED661-811E-364F-B0CD-AB302188116E}" type="datetimeFigureOut">
              <a:rPr lang="en-US" smtClean="0"/>
              <a:t>4/30/2026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353B07-F3CB-7A42-9F2A-83FEFEDBBE68}" type="slidenum">
              <a:rPr lang="en-US" smtClean="0"/>
              <a:t>‹#›</a:t>
            </a:fld>
            <a:endParaRPr lang="en-US"/>
          </a:p>
        </p:txBody>
      </p:sp>
    </p:spTree>
    <p:extLst>
      <p:ext uri="{BB962C8B-B14F-4D97-AF65-F5344CB8AC3E}">
        <p14:creationId xmlns:p14="http://schemas.microsoft.com/office/powerpoint/2010/main" val="986183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1ED661-811E-364F-B0CD-AB302188116E}" type="datetimeFigureOut">
              <a:rPr lang="en-US" smtClean="0"/>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353B07-F3CB-7A42-9F2A-83FEFEDBBE68}" type="slidenum">
              <a:rPr lang="en-US" smtClean="0"/>
              <a:t>‹#›</a:t>
            </a:fld>
            <a:endParaRPr lang="en-US"/>
          </a:p>
        </p:txBody>
      </p:sp>
    </p:spTree>
    <p:extLst>
      <p:ext uri="{BB962C8B-B14F-4D97-AF65-F5344CB8AC3E}">
        <p14:creationId xmlns:p14="http://schemas.microsoft.com/office/powerpoint/2010/main" val="1634763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1ED661-811E-364F-B0CD-AB302188116E}" type="datetimeFigureOut">
              <a:rPr lang="en-US" smtClean="0"/>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353B07-F3CB-7A42-9F2A-83FEFEDBBE68}" type="slidenum">
              <a:rPr lang="en-US" smtClean="0"/>
              <a:t>‹#›</a:t>
            </a:fld>
            <a:endParaRPr lang="en-US"/>
          </a:p>
        </p:txBody>
      </p:sp>
    </p:spTree>
    <p:extLst>
      <p:ext uri="{BB962C8B-B14F-4D97-AF65-F5344CB8AC3E}">
        <p14:creationId xmlns:p14="http://schemas.microsoft.com/office/powerpoint/2010/main" val="498924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1ED661-811E-364F-B0CD-AB302188116E}" type="datetimeFigureOut">
              <a:rPr lang="en-US" smtClean="0"/>
              <a:t>4/30/2026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353B07-F3CB-7A42-9F2A-83FEFEDBBE68}" type="slidenum">
              <a:rPr lang="en-US" smtClean="0"/>
              <a:t>‹#›</a:t>
            </a:fld>
            <a:endParaRPr lang="en-US"/>
          </a:p>
        </p:txBody>
      </p:sp>
    </p:spTree>
    <p:extLst>
      <p:ext uri="{BB962C8B-B14F-4D97-AF65-F5344CB8AC3E}">
        <p14:creationId xmlns:p14="http://schemas.microsoft.com/office/powerpoint/2010/main" val="11443529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 id="2147483675" r:id="rId14"/>
    <p:sldLayoutId id="2147483676" r:id="rId15"/>
    <p:sldLayoutId id="2147483677" r:id="rId16"/>
    <p:sldLayoutId id="2147483678" r:id="rId17"/>
    <p:sldLayoutId id="2147483679"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hyperlink" Target="https://www.flickr.com/photos/115089924@N02/16256199615" TargetMode="External"/><Relationship Id="rId2" Type="http://schemas.openxmlformats.org/officeDocument/2006/relationships/image" Target="../media/image7.jpg"/><Relationship Id="rId1" Type="http://schemas.openxmlformats.org/officeDocument/2006/relationships/slideLayout" Target="../slideLayouts/slideLayout4.xml"/><Relationship Id="rId5" Type="http://schemas.openxmlformats.org/officeDocument/2006/relationships/hyperlink" Target="https://creativecommons.org/licenses/by/2.0/?ref=openverse" TargetMode="External"/><Relationship Id="rId4" Type="http://schemas.openxmlformats.org/officeDocument/2006/relationships/hyperlink" Target="https://www.flickr.com/photos/115089924@N02"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flickr.com/photos/183469667@N05/48545963281"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hyperlink" Target="https://creativecommons.org/licenses/by/2.0/?ref=openverse" TargetMode="External"/><Relationship Id="rId4" Type="http://schemas.openxmlformats.org/officeDocument/2006/relationships/hyperlink" Target="https://www.flickr.com/photos/183469667@N05"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3" Type="http://schemas.openxmlformats.org/officeDocument/2006/relationships/hyperlink" Target="https://www.flickr.com/photos/65275150@N08/25022496121" TargetMode="External"/><Relationship Id="rId2" Type="http://schemas.openxmlformats.org/officeDocument/2006/relationships/image" Target="../media/image12.jpg"/><Relationship Id="rId1" Type="http://schemas.openxmlformats.org/officeDocument/2006/relationships/slideLayout" Target="../slideLayouts/slideLayout5.xml"/><Relationship Id="rId5" Type="http://schemas.openxmlformats.org/officeDocument/2006/relationships/hyperlink" Target="https://creativecommons.org/licenses/by-sa/2.0/?ref=openverse" TargetMode="External"/><Relationship Id="rId4" Type="http://schemas.openxmlformats.org/officeDocument/2006/relationships/hyperlink" Target="https://www.flickr.com/photos/65275150@N08"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hyperlink" Target="https://www.flickr.com/photos/73645804@N00/8081866307" TargetMode="External"/><Relationship Id="rId2" Type="http://schemas.openxmlformats.org/officeDocument/2006/relationships/image" Target="../media/image6.jpg"/><Relationship Id="rId1" Type="http://schemas.openxmlformats.org/officeDocument/2006/relationships/slideLayout" Target="../slideLayouts/slideLayout4.xml"/><Relationship Id="rId5" Type="http://schemas.openxmlformats.org/officeDocument/2006/relationships/hyperlink" Target="https://creativecommons.org/licenses/by/2.0/?ref=openverse" TargetMode="External"/><Relationship Id="rId4" Type="http://schemas.openxmlformats.org/officeDocument/2006/relationships/hyperlink" Target="https://www.flickr.com/photos/73645804@N00" TargetMode="Externa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6F2044D0-CD3A-46BF-8D47-3DCCD3D8AAB4}"/>
              </a:ext>
            </a:extLst>
          </p:cNvPr>
          <p:cNvSpPr>
            <a:spLocks noGrp="1"/>
          </p:cNvSpPr>
          <p:nvPr>
            <p:ph type="title"/>
          </p:nvPr>
        </p:nvSpPr>
        <p:spPr>
          <a:xfrm>
            <a:off x="5671931" y="1441342"/>
            <a:ext cx="5883964" cy="2758699"/>
          </a:xfrm>
        </p:spPr>
        <p:txBody>
          <a:bodyPr>
            <a:noAutofit/>
          </a:bodyPr>
          <a:lstStyle/>
          <a:p>
            <a:pPr algn="ctr"/>
            <a:r>
              <a:rPr lang="en-US" sz="4000" dirty="0"/>
              <a:t>Treatment Planning, Strategy and Technique Selection in Hypnotherapy</a:t>
            </a:r>
          </a:p>
        </p:txBody>
      </p:sp>
      <p:sp>
        <p:nvSpPr>
          <p:cNvPr id="16" name="Subtitle 15">
            <a:extLst>
              <a:ext uri="{FF2B5EF4-FFF2-40B4-BE49-F238E27FC236}">
                <a16:creationId xmlns:a16="http://schemas.microsoft.com/office/drawing/2014/main" id="{AA8BE89A-B6DF-4EE4-9819-4626F7F28705}"/>
              </a:ext>
            </a:extLst>
          </p:cNvPr>
          <p:cNvSpPr>
            <a:spLocks noGrp="1"/>
          </p:cNvSpPr>
          <p:nvPr>
            <p:ph type="body" idx="1"/>
          </p:nvPr>
        </p:nvSpPr>
        <p:spPr>
          <a:xfrm>
            <a:off x="5671930" y="4200041"/>
            <a:ext cx="5883964" cy="1630915"/>
          </a:xfrm>
        </p:spPr>
        <p:txBody>
          <a:bodyPr>
            <a:noAutofit/>
          </a:bodyPr>
          <a:lstStyle/>
          <a:p>
            <a:pPr algn="ctr"/>
            <a:r>
              <a:rPr lang="en-US" sz="2600" b="1" dirty="0"/>
              <a:t>CLINICAL WORKSHOP</a:t>
            </a:r>
          </a:p>
          <a:p>
            <a:pPr algn="ctr"/>
            <a:r>
              <a:rPr lang="en-US" sz="2600" b="1" dirty="0"/>
              <a:t>LEVEL 1</a:t>
            </a:r>
          </a:p>
        </p:txBody>
      </p:sp>
      <p:sp>
        <p:nvSpPr>
          <p:cNvPr id="13" name="Slide Number Placeholder 12">
            <a:extLst>
              <a:ext uri="{FF2B5EF4-FFF2-40B4-BE49-F238E27FC236}">
                <a16:creationId xmlns:a16="http://schemas.microsoft.com/office/drawing/2014/main" id="{290AE61C-71B0-42CF-BAE2-8268B2DB8F84}"/>
              </a:ext>
            </a:extLst>
          </p:cNvPr>
          <p:cNvSpPr>
            <a:spLocks noGrp="1"/>
          </p:cNvSpPr>
          <p:nvPr>
            <p:ph type="sldNum" idx="12"/>
          </p:nvPr>
        </p:nvSpPr>
        <p:spPr/>
        <p:txBody>
          <a:bodyPr/>
          <a:lstStyle/>
          <a:p>
            <a:fld id="{14DA665B-73E0-481A-837E-F8432DD00171}" type="slidenum">
              <a:rPr lang="en-US" smtClean="0"/>
              <a:pPr/>
              <a:t>1</a:t>
            </a:fld>
            <a:endParaRPr lang="en-US" dirty="0"/>
          </a:p>
        </p:txBody>
      </p:sp>
      <p:sp>
        <p:nvSpPr>
          <p:cNvPr id="17" name="Footer Placeholder 16">
            <a:extLst>
              <a:ext uri="{FF2B5EF4-FFF2-40B4-BE49-F238E27FC236}">
                <a16:creationId xmlns:a16="http://schemas.microsoft.com/office/drawing/2014/main" id="{5E69F683-A8AB-4326-A0FC-CBE4C10C7530}"/>
              </a:ext>
            </a:extLst>
          </p:cNvPr>
          <p:cNvSpPr>
            <a:spLocks noGrp="1"/>
          </p:cNvSpPr>
          <p:nvPr>
            <p:ph type="ftr" idx="11"/>
          </p:nvPr>
        </p:nvSpPr>
        <p:spPr>
          <a:xfrm>
            <a:off x="6145695" y="6370476"/>
            <a:ext cx="5777948" cy="365125"/>
          </a:xfrm>
        </p:spPr>
        <p:txBody>
          <a:bodyPr/>
          <a:lstStyle/>
          <a:p>
            <a:r>
              <a:rPr lang="en-US" dirty="0">
                <a:ea typeface="Calibri" panose="020F0502020204030204" pitchFamily="34" charset="0"/>
              </a:rPr>
              <a:t>©2023 American Society of Clinical Hypnosis Education and Research Foundation. All rights reserved.  No reproduction or use  without  written permission of ASCH-ERF and the author.</a:t>
            </a:r>
          </a:p>
        </p:txBody>
      </p:sp>
      <p:sp>
        <p:nvSpPr>
          <p:cNvPr id="2" name="TextBox 1">
            <a:extLst>
              <a:ext uri="{FF2B5EF4-FFF2-40B4-BE49-F238E27FC236}">
                <a16:creationId xmlns:a16="http://schemas.microsoft.com/office/drawing/2014/main" id="{0ADC6A18-EEC1-4154-9D5E-6784506C58B2}"/>
              </a:ext>
            </a:extLst>
          </p:cNvPr>
          <p:cNvSpPr txBox="1"/>
          <p:nvPr/>
        </p:nvSpPr>
        <p:spPr>
          <a:xfrm>
            <a:off x="5671930" y="5412471"/>
            <a:ext cx="6446268" cy="646331"/>
          </a:xfrm>
          <a:prstGeom prst="rect">
            <a:avLst/>
          </a:prstGeom>
          <a:noFill/>
        </p:spPr>
        <p:txBody>
          <a:bodyPr wrap="square" rtlCol="0">
            <a:spAutoFit/>
          </a:bodyPr>
          <a:lstStyle/>
          <a:p>
            <a:pPr algn="ctr"/>
            <a:r>
              <a:rPr lang="en-US" sz="3600" b="1" dirty="0">
                <a:solidFill>
                  <a:schemeClr val="accent5"/>
                </a:solidFill>
              </a:rPr>
              <a:t>May, 2026</a:t>
            </a:r>
          </a:p>
        </p:txBody>
      </p:sp>
    </p:spTree>
    <p:extLst>
      <p:ext uri="{BB962C8B-B14F-4D97-AF65-F5344CB8AC3E}">
        <p14:creationId xmlns:p14="http://schemas.microsoft.com/office/powerpoint/2010/main" val="3664985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E2206-E46E-4FD2-3153-9AB5B095206F}"/>
              </a:ext>
            </a:extLst>
          </p:cNvPr>
          <p:cNvSpPr>
            <a:spLocks noGrp="1"/>
          </p:cNvSpPr>
          <p:nvPr>
            <p:ph type="title"/>
          </p:nvPr>
        </p:nvSpPr>
        <p:spPr>
          <a:xfrm>
            <a:off x="522514" y="639193"/>
            <a:ext cx="3688178" cy="3573516"/>
          </a:xfrm>
        </p:spPr>
        <p:txBody>
          <a:bodyPr vert="horz" lIns="91440" tIns="45720" rIns="91440" bIns="45720" rtlCol="0" anchor="b">
            <a:normAutofit/>
          </a:bodyPr>
          <a:lstStyle/>
          <a:p>
            <a:r>
              <a:rPr lang="en-US" sz="5600" b="1" kern="1200" dirty="0">
                <a:solidFill>
                  <a:schemeClr val="tx1"/>
                </a:solidFill>
                <a:latin typeface="+mj-lt"/>
                <a:ea typeface="+mj-ea"/>
                <a:cs typeface="+mj-cs"/>
              </a:rPr>
              <a:t>Treatment Preparation</a:t>
            </a:r>
          </a:p>
        </p:txBody>
      </p:sp>
      <p:graphicFrame>
        <p:nvGraphicFramePr>
          <p:cNvPr id="5" name="Content Placeholder 2">
            <a:extLst>
              <a:ext uri="{FF2B5EF4-FFF2-40B4-BE49-F238E27FC236}">
                <a16:creationId xmlns:a16="http://schemas.microsoft.com/office/drawing/2014/main" id="{7F49230B-B253-7082-C0B9-B7DC9F13F724}"/>
              </a:ext>
            </a:extLst>
          </p:cNvPr>
          <p:cNvGraphicFramePr>
            <a:graphicFrameLocks noGrp="1"/>
          </p:cNvGraphicFramePr>
          <p:nvPr>
            <p:ph idx="1"/>
            <p:extLst>
              <p:ext uri="{D42A27DB-BD31-4B8C-83A1-F6EECF244321}">
                <p14:modId xmlns:p14="http://schemas.microsoft.com/office/powerpoint/2010/main" val="1522532323"/>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7973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90A77-7CDC-9FB3-05A5-BED9CD64CCBC}"/>
              </a:ext>
            </a:extLst>
          </p:cNvPr>
          <p:cNvSpPr>
            <a:spLocks noGrp="1"/>
          </p:cNvSpPr>
          <p:nvPr>
            <p:ph type="title"/>
          </p:nvPr>
        </p:nvSpPr>
        <p:spPr/>
        <p:txBody>
          <a:bodyPr>
            <a:normAutofit/>
          </a:bodyPr>
          <a:lstStyle/>
          <a:p>
            <a:r>
              <a:rPr lang="en-US" sz="5000"/>
              <a:t>Check for Contraindications to Hypnosis</a:t>
            </a:r>
          </a:p>
        </p:txBody>
      </p:sp>
      <p:graphicFrame>
        <p:nvGraphicFramePr>
          <p:cNvPr id="4" name="Content Placeholder 3">
            <a:extLst>
              <a:ext uri="{FF2B5EF4-FFF2-40B4-BE49-F238E27FC236}">
                <a16:creationId xmlns:a16="http://schemas.microsoft.com/office/drawing/2014/main" id="{5510FD17-0598-1B85-C257-7A02FD562552}"/>
              </a:ext>
            </a:extLst>
          </p:cNvPr>
          <p:cNvGraphicFramePr>
            <a:graphicFrameLocks noGrp="1"/>
          </p:cNvGraphicFramePr>
          <p:nvPr>
            <p:ph idx="1"/>
            <p:extLst>
              <p:ext uri="{D42A27DB-BD31-4B8C-83A1-F6EECF244321}">
                <p14:modId xmlns:p14="http://schemas.microsoft.com/office/powerpoint/2010/main" val="30978058"/>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Connector 5">
            <a:extLst>
              <a:ext uri="{FF2B5EF4-FFF2-40B4-BE49-F238E27FC236}">
                <a16:creationId xmlns:a16="http://schemas.microsoft.com/office/drawing/2014/main" id="{56955CC4-11EA-D074-9D5B-5AB0BDDEC17A}"/>
              </a:ext>
            </a:extLst>
          </p:cNvPr>
          <p:cNvCxnSpPr/>
          <p:nvPr/>
        </p:nvCxnSpPr>
        <p:spPr>
          <a:xfrm>
            <a:off x="838200" y="1497204"/>
            <a:ext cx="10355664" cy="0"/>
          </a:xfrm>
          <a:prstGeom prst="line">
            <a:avLst/>
          </a:prstGeom>
          <a:ln w="38100">
            <a:solidFill>
              <a:schemeClr val="accent6">
                <a:lumMod val="75000"/>
              </a:schemeClr>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10152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graphicEl>
                                              <a:dgm id="{AAD38D58-5164-DD4E-955E-D3C0F9C70F5A}"/>
                                            </p:graphicEl>
                                          </p:spTgt>
                                        </p:tgtEl>
                                        <p:attrNameLst>
                                          <p:attrName>style.visibility</p:attrName>
                                        </p:attrNameLst>
                                      </p:cBhvr>
                                      <p:to>
                                        <p:strVal val="visible"/>
                                      </p:to>
                                    </p:set>
                                    <p:animEffect transition="in" filter="dissolve">
                                      <p:cBhvr>
                                        <p:cTn id="7" dur="500"/>
                                        <p:tgtEl>
                                          <p:spTgt spid="4">
                                            <p:graphicEl>
                                              <a:dgm id="{AAD38D58-5164-DD4E-955E-D3C0F9C70F5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graphicEl>
                                              <a:dgm id="{16706FEB-28DF-F04B-9C60-1AE4A6BABD8C}"/>
                                            </p:graphicEl>
                                          </p:spTgt>
                                        </p:tgtEl>
                                        <p:attrNameLst>
                                          <p:attrName>style.visibility</p:attrName>
                                        </p:attrNameLst>
                                      </p:cBhvr>
                                      <p:to>
                                        <p:strVal val="visible"/>
                                      </p:to>
                                    </p:set>
                                    <p:animEffect transition="in" filter="dissolve">
                                      <p:cBhvr>
                                        <p:cTn id="12" dur="500"/>
                                        <p:tgtEl>
                                          <p:spTgt spid="4">
                                            <p:graphicEl>
                                              <a:dgm id="{16706FEB-28DF-F04B-9C60-1AE4A6BABD8C}"/>
                                            </p:graphic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4">
                                            <p:graphicEl>
                                              <a:dgm id="{C92D43C1-9784-BF4F-958B-60219517A5A9}"/>
                                            </p:graphicEl>
                                          </p:spTgt>
                                        </p:tgtEl>
                                        <p:attrNameLst>
                                          <p:attrName>style.visibility</p:attrName>
                                        </p:attrNameLst>
                                      </p:cBhvr>
                                      <p:to>
                                        <p:strVal val="visible"/>
                                      </p:to>
                                    </p:set>
                                    <p:animEffect transition="in" filter="dissolve">
                                      <p:cBhvr>
                                        <p:cTn id="15" dur="500"/>
                                        <p:tgtEl>
                                          <p:spTgt spid="4">
                                            <p:graphicEl>
                                              <a:dgm id="{C92D43C1-9784-BF4F-958B-60219517A5A9}"/>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4">
                                            <p:graphicEl>
                                              <a:dgm id="{FB3316A0-9D86-4440-B2E5-0C0D328AE6C2}"/>
                                            </p:graphicEl>
                                          </p:spTgt>
                                        </p:tgtEl>
                                        <p:attrNameLst>
                                          <p:attrName>style.visibility</p:attrName>
                                        </p:attrNameLst>
                                      </p:cBhvr>
                                      <p:to>
                                        <p:strVal val="visible"/>
                                      </p:to>
                                    </p:set>
                                    <p:animEffect transition="in" filter="dissolve">
                                      <p:cBhvr>
                                        <p:cTn id="20" dur="500"/>
                                        <p:tgtEl>
                                          <p:spTgt spid="4">
                                            <p:graphicEl>
                                              <a:dgm id="{FB3316A0-9D86-4440-B2E5-0C0D328AE6C2}"/>
                                            </p:graphic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4">
                                            <p:graphicEl>
                                              <a:dgm id="{2D04A2A1-59D6-094B-BC04-9AF8BF170A45}"/>
                                            </p:graphicEl>
                                          </p:spTgt>
                                        </p:tgtEl>
                                        <p:attrNameLst>
                                          <p:attrName>style.visibility</p:attrName>
                                        </p:attrNameLst>
                                      </p:cBhvr>
                                      <p:to>
                                        <p:strVal val="visible"/>
                                      </p:to>
                                    </p:set>
                                    <p:animEffect transition="in" filter="dissolve">
                                      <p:cBhvr>
                                        <p:cTn id="23" dur="500"/>
                                        <p:tgtEl>
                                          <p:spTgt spid="4">
                                            <p:graphicEl>
                                              <a:dgm id="{2D04A2A1-59D6-094B-BC04-9AF8BF170A45}"/>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4">
                                            <p:graphicEl>
                                              <a:dgm id="{573E36FA-9F1F-B142-9438-A1F7DA82F76F}"/>
                                            </p:graphicEl>
                                          </p:spTgt>
                                        </p:tgtEl>
                                        <p:attrNameLst>
                                          <p:attrName>style.visibility</p:attrName>
                                        </p:attrNameLst>
                                      </p:cBhvr>
                                      <p:to>
                                        <p:strVal val="visible"/>
                                      </p:to>
                                    </p:set>
                                    <p:animEffect transition="in" filter="dissolve">
                                      <p:cBhvr>
                                        <p:cTn id="28" dur="500"/>
                                        <p:tgtEl>
                                          <p:spTgt spid="4">
                                            <p:graphicEl>
                                              <a:dgm id="{573E36FA-9F1F-B142-9438-A1F7DA82F76F}"/>
                                            </p:graphic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4">
                                            <p:graphicEl>
                                              <a:dgm id="{08DA1008-3F3C-5E4C-B2CD-11432A5DEE1B}"/>
                                            </p:graphicEl>
                                          </p:spTgt>
                                        </p:tgtEl>
                                        <p:attrNameLst>
                                          <p:attrName>style.visibility</p:attrName>
                                        </p:attrNameLst>
                                      </p:cBhvr>
                                      <p:to>
                                        <p:strVal val="visible"/>
                                      </p:to>
                                    </p:set>
                                    <p:animEffect transition="in" filter="dissolve">
                                      <p:cBhvr>
                                        <p:cTn id="31" dur="500"/>
                                        <p:tgtEl>
                                          <p:spTgt spid="4">
                                            <p:graphicEl>
                                              <a:dgm id="{08DA1008-3F3C-5E4C-B2CD-11432A5DEE1B}"/>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4">
                                            <p:graphicEl>
                                              <a:dgm id="{4076C4A7-A735-B743-A00A-D0FF30D50C8F}"/>
                                            </p:graphicEl>
                                          </p:spTgt>
                                        </p:tgtEl>
                                        <p:attrNameLst>
                                          <p:attrName>style.visibility</p:attrName>
                                        </p:attrNameLst>
                                      </p:cBhvr>
                                      <p:to>
                                        <p:strVal val="visible"/>
                                      </p:to>
                                    </p:set>
                                    <p:animEffect transition="in" filter="dissolve">
                                      <p:cBhvr>
                                        <p:cTn id="36" dur="500"/>
                                        <p:tgtEl>
                                          <p:spTgt spid="4">
                                            <p:graphicEl>
                                              <a:dgm id="{4076C4A7-A735-B743-A00A-D0FF30D50C8F}"/>
                                            </p:graphicEl>
                                          </p:spTgt>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4">
                                            <p:graphicEl>
                                              <a:dgm id="{85340FC7-4130-DF48-8ADA-29AB4EA54B38}"/>
                                            </p:graphicEl>
                                          </p:spTgt>
                                        </p:tgtEl>
                                        <p:attrNameLst>
                                          <p:attrName>style.visibility</p:attrName>
                                        </p:attrNameLst>
                                      </p:cBhvr>
                                      <p:to>
                                        <p:strVal val="visible"/>
                                      </p:to>
                                    </p:set>
                                    <p:animEffect transition="in" filter="dissolve">
                                      <p:cBhvr>
                                        <p:cTn id="39" dur="500"/>
                                        <p:tgtEl>
                                          <p:spTgt spid="4">
                                            <p:graphicEl>
                                              <a:dgm id="{85340FC7-4130-DF48-8ADA-29AB4EA54B38}"/>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4">
                                            <p:graphicEl>
                                              <a:dgm id="{D4797D7E-4534-7D4E-816F-566D24B29AC9}"/>
                                            </p:graphicEl>
                                          </p:spTgt>
                                        </p:tgtEl>
                                        <p:attrNameLst>
                                          <p:attrName>style.visibility</p:attrName>
                                        </p:attrNameLst>
                                      </p:cBhvr>
                                      <p:to>
                                        <p:strVal val="visible"/>
                                      </p:to>
                                    </p:set>
                                    <p:animEffect transition="in" filter="dissolve">
                                      <p:cBhvr>
                                        <p:cTn id="44" dur="500"/>
                                        <p:tgtEl>
                                          <p:spTgt spid="4">
                                            <p:graphicEl>
                                              <a:dgm id="{D4797D7E-4534-7D4E-816F-566D24B29AC9}"/>
                                            </p:graphicEl>
                                          </p:spTgt>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4">
                                            <p:graphicEl>
                                              <a:dgm id="{EB1F8BF5-79A2-E547-A415-38995F2BC956}"/>
                                            </p:graphicEl>
                                          </p:spTgt>
                                        </p:tgtEl>
                                        <p:attrNameLst>
                                          <p:attrName>style.visibility</p:attrName>
                                        </p:attrNameLst>
                                      </p:cBhvr>
                                      <p:to>
                                        <p:strVal val="visible"/>
                                      </p:to>
                                    </p:set>
                                    <p:animEffect transition="in" filter="dissolve">
                                      <p:cBhvr>
                                        <p:cTn id="47" dur="500"/>
                                        <p:tgtEl>
                                          <p:spTgt spid="4">
                                            <p:graphicEl>
                                              <a:dgm id="{EB1F8BF5-79A2-E547-A415-38995F2BC95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90A77-7CDC-9FB3-05A5-BED9CD64CCBC}"/>
              </a:ext>
            </a:extLst>
          </p:cNvPr>
          <p:cNvSpPr>
            <a:spLocks noGrp="1"/>
          </p:cNvSpPr>
          <p:nvPr>
            <p:ph type="title"/>
          </p:nvPr>
        </p:nvSpPr>
        <p:spPr/>
        <p:txBody>
          <a:bodyPr>
            <a:normAutofit/>
          </a:bodyPr>
          <a:lstStyle/>
          <a:p>
            <a:r>
              <a:rPr lang="en-US" sz="5000" dirty="0"/>
              <a:t>Be Aware of </a:t>
            </a:r>
            <a:r>
              <a:rPr lang="en-US" sz="5000" i="1" dirty="0"/>
              <a:t>Possible</a:t>
            </a:r>
            <a:r>
              <a:rPr lang="en-US" sz="5000" dirty="0"/>
              <a:t> Contraindications </a:t>
            </a:r>
          </a:p>
        </p:txBody>
      </p:sp>
      <p:graphicFrame>
        <p:nvGraphicFramePr>
          <p:cNvPr id="4" name="Content Placeholder 3">
            <a:extLst>
              <a:ext uri="{FF2B5EF4-FFF2-40B4-BE49-F238E27FC236}">
                <a16:creationId xmlns:a16="http://schemas.microsoft.com/office/drawing/2014/main" id="{5510FD17-0598-1B85-C257-7A02FD562552}"/>
              </a:ext>
            </a:extLst>
          </p:cNvPr>
          <p:cNvGraphicFramePr>
            <a:graphicFrameLocks noGrp="1"/>
          </p:cNvGraphicFramePr>
          <p:nvPr>
            <p:ph idx="1"/>
            <p:extLst>
              <p:ext uri="{D42A27DB-BD31-4B8C-83A1-F6EECF244321}">
                <p14:modId xmlns:p14="http://schemas.microsoft.com/office/powerpoint/2010/main" val="78643967"/>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3" name="Straight Connector 2">
            <a:extLst>
              <a:ext uri="{FF2B5EF4-FFF2-40B4-BE49-F238E27FC236}">
                <a16:creationId xmlns:a16="http://schemas.microsoft.com/office/drawing/2014/main" id="{63A6912C-8640-FE74-C772-2DA155AF5794}"/>
              </a:ext>
            </a:extLst>
          </p:cNvPr>
          <p:cNvCxnSpPr/>
          <p:nvPr/>
        </p:nvCxnSpPr>
        <p:spPr>
          <a:xfrm>
            <a:off x="838200" y="1497204"/>
            <a:ext cx="10355664" cy="0"/>
          </a:xfrm>
          <a:prstGeom prst="line">
            <a:avLst/>
          </a:prstGeom>
          <a:ln w="38100">
            <a:solidFill>
              <a:schemeClr val="accent1">
                <a:lumMod val="75000"/>
              </a:schemeClr>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80485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graphicEl>
                                              <a:dgm id="{AAD38D58-5164-DD4E-955E-D3C0F9C70F5A}"/>
                                            </p:graphicEl>
                                          </p:spTgt>
                                        </p:tgtEl>
                                        <p:attrNameLst>
                                          <p:attrName>style.visibility</p:attrName>
                                        </p:attrNameLst>
                                      </p:cBhvr>
                                      <p:to>
                                        <p:strVal val="visible"/>
                                      </p:to>
                                    </p:set>
                                    <p:animEffect transition="in" filter="dissolve">
                                      <p:cBhvr>
                                        <p:cTn id="7" dur="500"/>
                                        <p:tgtEl>
                                          <p:spTgt spid="4">
                                            <p:graphicEl>
                                              <a:dgm id="{AAD38D58-5164-DD4E-955E-D3C0F9C70F5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graphicEl>
                                              <a:dgm id="{16706FEB-28DF-F04B-9C60-1AE4A6BABD8C}"/>
                                            </p:graphicEl>
                                          </p:spTgt>
                                        </p:tgtEl>
                                        <p:attrNameLst>
                                          <p:attrName>style.visibility</p:attrName>
                                        </p:attrNameLst>
                                      </p:cBhvr>
                                      <p:to>
                                        <p:strVal val="visible"/>
                                      </p:to>
                                    </p:set>
                                    <p:animEffect transition="in" filter="dissolve">
                                      <p:cBhvr>
                                        <p:cTn id="12" dur="500"/>
                                        <p:tgtEl>
                                          <p:spTgt spid="4">
                                            <p:graphicEl>
                                              <a:dgm id="{16706FEB-28DF-F04B-9C60-1AE4A6BABD8C}"/>
                                            </p:graphic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4">
                                            <p:graphicEl>
                                              <a:dgm id="{C92D43C1-9784-BF4F-958B-60219517A5A9}"/>
                                            </p:graphicEl>
                                          </p:spTgt>
                                        </p:tgtEl>
                                        <p:attrNameLst>
                                          <p:attrName>style.visibility</p:attrName>
                                        </p:attrNameLst>
                                      </p:cBhvr>
                                      <p:to>
                                        <p:strVal val="visible"/>
                                      </p:to>
                                    </p:set>
                                    <p:animEffect transition="in" filter="dissolve">
                                      <p:cBhvr>
                                        <p:cTn id="15" dur="500"/>
                                        <p:tgtEl>
                                          <p:spTgt spid="4">
                                            <p:graphicEl>
                                              <a:dgm id="{C92D43C1-9784-BF4F-958B-60219517A5A9}"/>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4">
                                            <p:graphicEl>
                                              <a:dgm id="{FB3316A0-9D86-4440-B2E5-0C0D328AE6C2}"/>
                                            </p:graphicEl>
                                          </p:spTgt>
                                        </p:tgtEl>
                                        <p:attrNameLst>
                                          <p:attrName>style.visibility</p:attrName>
                                        </p:attrNameLst>
                                      </p:cBhvr>
                                      <p:to>
                                        <p:strVal val="visible"/>
                                      </p:to>
                                    </p:set>
                                    <p:animEffect transition="in" filter="dissolve">
                                      <p:cBhvr>
                                        <p:cTn id="20" dur="500"/>
                                        <p:tgtEl>
                                          <p:spTgt spid="4">
                                            <p:graphicEl>
                                              <a:dgm id="{FB3316A0-9D86-4440-B2E5-0C0D328AE6C2}"/>
                                            </p:graphic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4">
                                            <p:graphicEl>
                                              <a:dgm id="{2D04A2A1-59D6-094B-BC04-9AF8BF170A45}"/>
                                            </p:graphicEl>
                                          </p:spTgt>
                                        </p:tgtEl>
                                        <p:attrNameLst>
                                          <p:attrName>style.visibility</p:attrName>
                                        </p:attrNameLst>
                                      </p:cBhvr>
                                      <p:to>
                                        <p:strVal val="visible"/>
                                      </p:to>
                                    </p:set>
                                    <p:animEffect transition="in" filter="dissolve">
                                      <p:cBhvr>
                                        <p:cTn id="23" dur="500"/>
                                        <p:tgtEl>
                                          <p:spTgt spid="4">
                                            <p:graphicEl>
                                              <a:dgm id="{2D04A2A1-59D6-094B-BC04-9AF8BF170A45}"/>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4">
                                            <p:graphicEl>
                                              <a:dgm id="{573E36FA-9F1F-B142-9438-A1F7DA82F76F}"/>
                                            </p:graphicEl>
                                          </p:spTgt>
                                        </p:tgtEl>
                                        <p:attrNameLst>
                                          <p:attrName>style.visibility</p:attrName>
                                        </p:attrNameLst>
                                      </p:cBhvr>
                                      <p:to>
                                        <p:strVal val="visible"/>
                                      </p:to>
                                    </p:set>
                                    <p:animEffect transition="in" filter="dissolve">
                                      <p:cBhvr>
                                        <p:cTn id="28" dur="500"/>
                                        <p:tgtEl>
                                          <p:spTgt spid="4">
                                            <p:graphicEl>
                                              <a:dgm id="{573E36FA-9F1F-B142-9438-A1F7DA82F76F}"/>
                                            </p:graphic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4">
                                            <p:graphicEl>
                                              <a:dgm id="{08DA1008-3F3C-5E4C-B2CD-11432A5DEE1B}"/>
                                            </p:graphicEl>
                                          </p:spTgt>
                                        </p:tgtEl>
                                        <p:attrNameLst>
                                          <p:attrName>style.visibility</p:attrName>
                                        </p:attrNameLst>
                                      </p:cBhvr>
                                      <p:to>
                                        <p:strVal val="visible"/>
                                      </p:to>
                                    </p:set>
                                    <p:animEffect transition="in" filter="dissolve">
                                      <p:cBhvr>
                                        <p:cTn id="31" dur="500"/>
                                        <p:tgtEl>
                                          <p:spTgt spid="4">
                                            <p:graphicEl>
                                              <a:dgm id="{08DA1008-3F3C-5E4C-B2CD-11432A5DEE1B}"/>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4">
                                            <p:graphicEl>
                                              <a:dgm id="{4076C4A7-A735-B743-A00A-D0FF30D50C8F}"/>
                                            </p:graphicEl>
                                          </p:spTgt>
                                        </p:tgtEl>
                                        <p:attrNameLst>
                                          <p:attrName>style.visibility</p:attrName>
                                        </p:attrNameLst>
                                      </p:cBhvr>
                                      <p:to>
                                        <p:strVal val="visible"/>
                                      </p:to>
                                    </p:set>
                                    <p:animEffect transition="in" filter="dissolve">
                                      <p:cBhvr>
                                        <p:cTn id="36" dur="500"/>
                                        <p:tgtEl>
                                          <p:spTgt spid="4">
                                            <p:graphicEl>
                                              <a:dgm id="{4076C4A7-A735-B743-A00A-D0FF30D50C8F}"/>
                                            </p:graphicEl>
                                          </p:spTgt>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4">
                                            <p:graphicEl>
                                              <a:dgm id="{85340FC7-4130-DF48-8ADA-29AB4EA54B38}"/>
                                            </p:graphicEl>
                                          </p:spTgt>
                                        </p:tgtEl>
                                        <p:attrNameLst>
                                          <p:attrName>style.visibility</p:attrName>
                                        </p:attrNameLst>
                                      </p:cBhvr>
                                      <p:to>
                                        <p:strVal val="visible"/>
                                      </p:to>
                                    </p:set>
                                    <p:animEffect transition="in" filter="dissolve">
                                      <p:cBhvr>
                                        <p:cTn id="39" dur="500"/>
                                        <p:tgtEl>
                                          <p:spTgt spid="4">
                                            <p:graphicEl>
                                              <a:dgm id="{85340FC7-4130-DF48-8ADA-29AB4EA54B38}"/>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4">
                                            <p:graphicEl>
                                              <a:dgm id="{D4797D7E-4534-7D4E-816F-566D24B29AC9}"/>
                                            </p:graphicEl>
                                          </p:spTgt>
                                        </p:tgtEl>
                                        <p:attrNameLst>
                                          <p:attrName>style.visibility</p:attrName>
                                        </p:attrNameLst>
                                      </p:cBhvr>
                                      <p:to>
                                        <p:strVal val="visible"/>
                                      </p:to>
                                    </p:set>
                                    <p:animEffect transition="in" filter="dissolve">
                                      <p:cBhvr>
                                        <p:cTn id="44" dur="500"/>
                                        <p:tgtEl>
                                          <p:spTgt spid="4">
                                            <p:graphicEl>
                                              <a:dgm id="{D4797D7E-4534-7D4E-816F-566D24B29AC9}"/>
                                            </p:graphicEl>
                                          </p:spTgt>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4">
                                            <p:graphicEl>
                                              <a:dgm id="{EB1F8BF5-79A2-E547-A415-38995F2BC956}"/>
                                            </p:graphicEl>
                                          </p:spTgt>
                                        </p:tgtEl>
                                        <p:attrNameLst>
                                          <p:attrName>style.visibility</p:attrName>
                                        </p:attrNameLst>
                                      </p:cBhvr>
                                      <p:to>
                                        <p:strVal val="visible"/>
                                      </p:to>
                                    </p:set>
                                    <p:animEffect transition="in" filter="dissolve">
                                      <p:cBhvr>
                                        <p:cTn id="47" dur="500"/>
                                        <p:tgtEl>
                                          <p:spTgt spid="4">
                                            <p:graphicEl>
                                              <a:dgm id="{EB1F8BF5-79A2-E547-A415-38995F2BC95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9A320C9-9735-4D13-8279-C1C674841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92544CF4-9B52-4A7B-A4B3-88C72729B7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7126"/>
            <a:ext cx="11167447" cy="2018806"/>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Rectangle 15">
            <a:extLst>
              <a:ext uri="{FF2B5EF4-FFF2-40B4-BE49-F238E27FC236}">
                <a16:creationId xmlns:a16="http://schemas.microsoft.com/office/drawing/2014/main" id="{E75862C5-5C00-4421-BC7B-9B7B86DBC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D8A7865-AD82-0008-904F-69EB23691BE1}"/>
              </a:ext>
            </a:extLst>
          </p:cNvPr>
          <p:cNvSpPr>
            <a:spLocks noGrp="1"/>
          </p:cNvSpPr>
          <p:nvPr>
            <p:ph type="title"/>
          </p:nvPr>
        </p:nvSpPr>
        <p:spPr>
          <a:xfrm>
            <a:off x="1115568" y="548640"/>
            <a:ext cx="10168128" cy="1179576"/>
          </a:xfrm>
        </p:spPr>
        <p:txBody>
          <a:bodyPr vert="horz" lIns="91440" tIns="45720" rIns="91440" bIns="45720" rtlCol="0" anchor="ctr">
            <a:normAutofit/>
          </a:bodyPr>
          <a:lstStyle/>
          <a:p>
            <a:r>
              <a:rPr lang="en-US" sz="4000" kern="1200" dirty="0">
                <a:solidFill>
                  <a:schemeClr val="tx1"/>
                </a:solidFill>
                <a:latin typeface="+mj-lt"/>
                <a:ea typeface="+mj-ea"/>
                <a:cs typeface="+mj-cs"/>
              </a:rPr>
              <a:t>Educate the Client about Hypnosis</a:t>
            </a:r>
          </a:p>
        </p:txBody>
      </p:sp>
      <p:sp>
        <p:nvSpPr>
          <p:cNvPr id="18" name="Rectangle 17">
            <a:extLst>
              <a:ext uri="{FF2B5EF4-FFF2-40B4-BE49-F238E27FC236}">
                <a16:creationId xmlns:a16="http://schemas.microsoft.com/office/drawing/2014/main" id="{089440EF-9BE9-4AE9-8C28-00B02296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4AFBD081-A677-C1A6-39A0-8D458E755045}"/>
              </a:ext>
            </a:extLst>
          </p:cNvPr>
          <p:cNvSpPr>
            <a:spLocks/>
          </p:cNvSpPr>
          <p:nvPr/>
        </p:nvSpPr>
        <p:spPr>
          <a:xfrm>
            <a:off x="1380905" y="2269730"/>
            <a:ext cx="4755973" cy="3993910"/>
          </a:xfrm>
          <a:prstGeom prst="rect">
            <a:avLst/>
          </a:prstGeom>
        </p:spPr>
        <p:txBody>
          <a:bodyPr/>
          <a:lstStyle/>
          <a:p>
            <a:pPr defTabSz="416052">
              <a:spcAft>
                <a:spcPts val="600"/>
              </a:spcAft>
            </a:pPr>
            <a:r>
              <a:rPr lang="en-US" sz="2400" kern="1200" dirty="0">
                <a:solidFill>
                  <a:schemeClr val="tx1"/>
                </a:solidFill>
              </a:rPr>
              <a:t>Have a client friendly way you approach the subject of hypnosis</a:t>
            </a:r>
          </a:p>
          <a:p>
            <a:pPr defTabSz="416052">
              <a:spcAft>
                <a:spcPts val="600"/>
              </a:spcAft>
            </a:pPr>
            <a:r>
              <a:rPr lang="en-US" sz="2400" kern="1200" dirty="0">
                <a:solidFill>
                  <a:schemeClr val="tx1"/>
                </a:solidFill>
              </a:rPr>
              <a:t>Remember that talking about the process can increase Rapport as you listen, correct misinformation, and increase expectancy around benefits of hypnosis</a:t>
            </a:r>
            <a:endParaRPr lang="en-US" sz="2400" dirty="0"/>
          </a:p>
        </p:txBody>
      </p:sp>
      <p:pic>
        <p:nvPicPr>
          <p:cNvPr id="7" name="Content Placeholder 6" descr="A doctor and patient talking&#10;&#10;Description automatically generated">
            <a:extLst>
              <a:ext uri="{FF2B5EF4-FFF2-40B4-BE49-F238E27FC236}">
                <a16:creationId xmlns:a16="http://schemas.microsoft.com/office/drawing/2014/main" id="{4242201D-FE0D-B400-21B1-42F71F4AEABA}"/>
              </a:ext>
            </a:extLst>
          </p:cNvPr>
          <p:cNvPicPr>
            <a:picLocks noChangeAspect="1"/>
          </p:cNvPicPr>
          <p:nvPr/>
        </p:nvPicPr>
        <p:blipFill>
          <a:blip r:embed="rId2"/>
          <a:stretch>
            <a:fillRect/>
          </a:stretch>
        </p:blipFill>
        <p:spPr>
          <a:xfrm>
            <a:off x="6323386" y="2716331"/>
            <a:ext cx="4662718" cy="3100708"/>
          </a:xfrm>
          <a:prstGeom prst="rect">
            <a:avLst/>
          </a:prstGeom>
        </p:spPr>
      </p:pic>
      <p:sp>
        <p:nvSpPr>
          <p:cNvPr id="5" name="TextBox 4">
            <a:extLst>
              <a:ext uri="{FF2B5EF4-FFF2-40B4-BE49-F238E27FC236}">
                <a16:creationId xmlns:a16="http://schemas.microsoft.com/office/drawing/2014/main" id="{75F22C16-7ABA-02DF-EFD6-4AF30DD0AC22}"/>
              </a:ext>
            </a:extLst>
          </p:cNvPr>
          <p:cNvSpPr txBox="1"/>
          <p:nvPr/>
        </p:nvSpPr>
        <p:spPr>
          <a:xfrm>
            <a:off x="6206818" y="5846117"/>
            <a:ext cx="4772460" cy="232371"/>
          </a:xfrm>
          <a:prstGeom prst="rect">
            <a:avLst/>
          </a:prstGeom>
          <a:noFill/>
        </p:spPr>
        <p:txBody>
          <a:bodyPr wrap="none" rtlCol="0">
            <a:spAutoFit/>
          </a:bodyPr>
          <a:lstStyle/>
          <a:p>
            <a:pPr defTabSz="416052">
              <a:spcAft>
                <a:spcPts val="600"/>
              </a:spcAft>
            </a:pPr>
            <a:r>
              <a:rPr lang="en-US" sz="910" kern="1200" dirty="0">
                <a:solidFill>
                  <a:srgbClr val="30272E"/>
                </a:solidFill>
                <a:latin typeface="Inter"/>
                <a:ea typeface="+mn-ea"/>
                <a:cs typeface="+mn-cs"/>
              </a:rPr>
              <a:t>"</a:t>
            </a:r>
            <a:r>
              <a:rPr lang="en-US" sz="910" kern="1200" dirty="0">
                <a:solidFill>
                  <a:schemeClr val="tx1"/>
                </a:solidFill>
                <a:latin typeface="Inter"/>
                <a:ea typeface="+mn-ea"/>
                <a:cs typeface="+mn-cs"/>
                <a:hlinkClick r:id="rId3"/>
              </a:rPr>
              <a:t>advice, assistance, healthcare, healthy, help,</a:t>
            </a:r>
            <a:r>
              <a:rPr lang="en-US" sz="910" kern="1200" dirty="0">
                <a:solidFill>
                  <a:srgbClr val="30272E"/>
                </a:solidFill>
                <a:latin typeface="Inter"/>
                <a:ea typeface="+mn-ea"/>
                <a:cs typeface="+mn-cs"/>
              </a:rPr>
              <a:t>" by </a:t>
            </a:r>
            <a:r>
              <a:rPr lang="en-US" sz="910" kern="1200" dirty="0">
                <a:solidFill>
                  <a:schemeClr val="tx1"/>
                </a:solidFill>
                <a:latin typeface="Inter"/>
                <a:ea typeface="+mn-ea"/>
                <a:cs typeface="+mn-cs"/>
                <a:hlinkClick r:id="rId4"/>
              </a:rPr>
              <a:t>www.ilmicrofono.it</a:t>
            </a:r>
            <a:r>
              <a:rPr lang="en-US" sz="910" kern="1200" dirty="0">
                <a:solidFill>
                  <a:srgbClr val="30272E"/>
                </a:solidFill>
                <a:latin typeface="Inter"/>
                <a:ea typeface="+mn-ea"/>
                <a:cs typeface="+mn-cs"/>
              </a:rPr>
              <a:t> is licensed under </a:t>
            </a:r>
            <a:r>
              <a:rPr lang="en-US" sz="910" kern="1200" dirty="0">
                <a:solidFill>
                  <a:schemeClr val="tx1"/>
                </a:solidFill>
                <a:latin typeface="Inter"/>
                <a:ea typeface="+mn-ea"/>
                <a:cs typeface="+mn-cs"/>
                <a:hlinkClick r:id="rId5"/>
              </a:rPr>
              <a:t>CC BY 2.0</a:t>
            </a:r>
            <a:r>
              <a:rPr lang="en-US" sz="910" kern="1200" dirty="0">
                <a:solidFill>
                  <a:srgbClr val="30272E"/>
                </a:solidFill>
                <a:latin typeface="Inter"/>
                <a:ea typeface="+mn-ea"/>
                <a:cs typeface="+mn-cs"/>
              </a:rPr>
              <a:t>.</a:t>
            </a:r>
            <a:endParaRPr lang="en-US" sz="1000" dirty="0"/>
          </a:p>
        </p:txBody>
      </p:sp>
    </p:spTree>
    <p:extLst>
      <p:ext uri="{BB962C8B-B14F-4D97-AF65-F5344CB8AC3E}">
        <p14:creationId xmlns:p14="http://schemas.microsoft.com/office/powerpoint/2010/main" val="344873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E2E06D-A7DF-4680-6A89-7D71A46FA653}"/>
              </a:ext>
            </a:extLst>
          </p:cNvPr>
          <p:cNvSpPr>
            <a:spLocks noGrp="1"/>
          </p:cNvSpPr>
          <p:nvPr>
            <p:ph type="title"/>
          </p:nvPr>
        </p:nvSpPr>
        <p:spPr>
          <a:xfrm>
            <a:off x="630936" y="639520"/>
            <a:ext cx="3429000" cy="1719072"/>
          </a:xfrm>
        </p:spPr>
        <p:txBody>
          <a:bodyPr anchor="b">
            <a:normAutofit/>
          </a:bodyPr>
          <a:lstStyle/>
          <a:p>
            <a:r>
              <a:rPr lang="en-US" sz="4000" dirty="0"/>
              <a:t>Get Informed Consent</a:t>
            </a:r>
          </a:p>
        </p:txBody>
      </p:sp>
      <p:sp>
        <p:nvSpPr>
          <p:cNvPr id="19"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B8ECBA5-A0DA-EF71-7030-347DAE585D3A}"/>
              </a:ext>
            </a:extLst>
          </p:cNvPr>
          <p:cNvSpPr>
            <a:spLocks noGrp="1"/>
          </p:cNvSpPr>
          <p:nvPr>
            <p:ph idx="1"/>
          </p:nvPr>
        </p:nvSpPr>
        <p:spPr>
          <a:xfrm>
            <a:off x="630936" y="2807208"/>
            <a:ext cx="3429000" cy="3410712"/>
          </a:xfrm>
        </p:spPr>
        <p:txBody>
          <a:bodyPr anchor="t">
            <a:normAutofit/>
          </a:bodyPr>
          <a:lstStyle/>
          <a:p>
            <a:pPr marL="0" indent="0">
              <a:buNone/>
            </a:pPr>
            <a:r>
              <a:rPr lang="en-US" sz="2400" dirty="0"/>
              <a:t>Please consult your own resources to determine what type of informed consent will fit best for your practice. </a:t>
            </a:r>
          </a:p>
          <a:p>
            <a:pPr marL="0" indent="0">
              <a:buNone/>
            </a:pPr>
            <a:r>
              <a:rPr lang="en-US" sz="2400" dirty="0"/>
              <a:t>ASCH has a Sample Consent Form that may be useful</a:t>
            </a:r>
          </a:p>
          <a:p>
            <a:pPr marL="0" indent="0">
              <a:buNone/>
            </a:pPr>
            <a:endParaRPr lang="en-US" sz="2200" dirty="0"/>
          </a:p>
          <a:p>
            <a:pPr marL="0" indent="0">
              <a:buNone/>
            </a:pPr>
            <a:endParaRPr lang="en-US" sz="2200" dirty="0"/>
          </a:p>
        </p:txBody>
      </p:sp>
      <p:pic>
        <p:nvPicPr>
          <p:cNvPr id="9" name="Picture 8" descr="A close-up of words in a cloud&#10;&#10;Description automatically generated">
            <a:extLst>
              <a:ext uri="{FF2B5EF4-FFF2-40B4-BE49-F238E27FC236}">
                <a16:creationId xmlns:a16="http://schemas.microsoft.com/office/drawing/2014/main" id="{1521BFCB-6066-7E77-9388-7D2EA362263B}"/>
              </a:ext>
            </a:extLst>
          </p:cNvPr>
          <p:cNvPicPr>
            <a:picLocks noChangeAspect="1"/>
          </p:cNvPicPr>
          <p:nvPr/>
        </p:nvPicPr>
        <p:blipFill>
          <a:blip r:embed="rId3">
            <a:alphaModFix amt="70000"/>
          </a:blip>
          <a:stretch>
            <a:fillRect/>
          </a:stretch>
        </p:blipFill>
        <p:spPr>
          <a:xfrm>
            <a:off x="4654296" y="1694440"/>
            <a:ext cx="6903720" cy="3469119"/>
          </a:xfrm>
          <a:prstGeom prst="rect">
            <a:avLst/>
          </a:prstGeom>
        </p:spPr>
      </p:pic>
    </p:spTree>
    <p:extLst>
      <p:ext uri="{BB962C8B-B14F-4D97-AF65-F5344CB8AC3E}">
        <p14:creationId xmlns:p14="http://schemas.microsoft.com/office/powerpoint/2010/main" val="1401932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1D0069-77AD-FF32-212B-EE8DD83CA9CA}"/>
              </a:ext>
            </a:extLst>
          </p:cNvPr>
          <p:cNvSpPr>
            <a:spLocks noGrp="1"/>
          </p:cNvSpPr>
          <p:nvPr>
            <p:ph type="title"/>
          </p:nvPr>
        </p:nvSpPr>
        <p:spPr>
          <a:xfrm>
            <a:off x="841248" y="256032"/>
            <a:ext cx="10506456" cy="1014984"/>
          </a:xfrm>
        </p:spPr>
        <p:txBody>
          <a:bodyPr anchor="b">
            <a:normAutofit/>
          </a:bodyPr>
          <a:lstStyle/>
          <a:p>
            <a:r>
              <a:rPr lang="en-US" sz="4100" dirty="0"/>
              <a:t>*Demonstrate the Ability to Become Absorbed</a:t>
            </a:r>
          </a:p>
        </p:txBody>
      </p:sp>
      <p:sp>
        <p:nvSpPr>
          <p:cNvPr id="12" name="Rectangle 1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29928531-5679-AA2E-D261-00895842E756}"/>
              </a:ext>
            </a:extLst>
          </p:cNvPr>
          <p:cNvSpPr>
            <a:spLocks/>
          </p:cNvSpPr>
          <p:nvPr/>
        </p:nvSpPr>
        <p:spPr>
          <a:xfrm>
            <a:off x="1242665" y="1926266"/>
            <a:ext cx="9706669" cy="4016604"/>
          </a:xfrm>
          <a:prstGeom prst="rect">
            <a:avLst/>
          </a:prstGeom>
        </p:spPr>
        <p:txBody>
          <a:bodyPr>
            <a:normAutofit/>
          </a:bodyPr>
          <a:lstStyle/>
          <a:p>
            <a:pPr defTabSz="420624">
              <a:spcAft>
                <a:spcPts val="600"/>
              </a:spcAft>
            </a:pPr>
            <a:r>
              <a:rPr lang="en-US" sz="2400" kern="1200" dirty="0">
                <a:solidFill>
                  <a:schemeClr val="tx1"/>
                </a:solidFill>
              </a:rPr>
              <a:t>It is often useful to start with a small experience of absorption separate from treatment goals.</a:t>
            </a:r>
          </a:p>
          <a:p>
            <a:pPr defTabSz="420624">
              <a:spcAft>
                <a:spcPts val="600"/>
              </a:spcAft>
            </a:pPr>
            <a:r>
              <a:rPr lang="en-US" sz="2400" kern="1200" dirty="0">
                <a:solidFill>
                  <a:schemeClr val="tx1"/>
                </a:solidFill>
              </a:rPr>
              <a:t>This will help demystify ensuing experiences of hypnosis and can provide ratification which increases positive expectancy</a:t>
            </a:r>
          </a:p>
          <a:p>
            <a:pPr marL="420624" lvl="1" defTabSz="420624">
              <a:spcAft>
                <a:spcPts val="600"/>
              </a:spcAft>
            </a:pPr>
            <a:r>
              <a:rPr lang="en-US" sz="2400" kern="1200" dirty="0">
                <a:solidFill>
                  <a:schemeClr val="tx1"/>
                </a:solidFill>
              </a:rPr>
              <a:t>auditory • visual • body/breath • calm place</a:t>
            </a:r>
          </a:p>
          <a:p>
            <a:pPr defTabSz="420624">
              <a:spcAft>
                <a:spcPts val="600"/>
              </a:spcAft>
            </a:pPr>
            <a:r>
              <a:rPr lang="en-US" sz="2400" kern="1200" dirty="0">
                <a:solidFill>
                  <a:schemeClr val="tx1"/>
                </a:solidFill>
              </a:rPr>
              <a:t>This can be a quick experience – much like our first small group exercise. Discuss their experience and questions to learn more about their abilities/preferences and their modalities.</a:t>
            </a:r>
            <a:endParaRPr lang="en-US" sz="2400" dirty="0"/>
          </a:p>
        </p:txBody>
      </p:sp>
      <p:sp>
        <p:nvSpPr>
          <p:cNvPr id="4" name="TextBox 3">
            <a:extLst>
              <a:ext uri="{FF2B5EF4-FFF2-40B4-BE49-F238E27FC236}">
                <a16:creationId xmlns:a16="http://schemas.microsoft.com/office/drawing/2014/main" id="{64ED0E02-B170-7357-1ED0-85365086E63F}"/>
              </a:ext>
            </a:extLst>
          </p:cNvPr>
          <p:cNvSpPr txBox="1"/>
          <p:nvPr/>
        </p:nvSpPr>
        <p:spPr>
          <a:xfrm>
            <a:off x="7130047" y="5942870"/>
            <a:ext cx="2891946" cy="347146"/>
          </a:xfrm>
          <a:prstGeom prst="rect">
            <a:avLst/>
          </a:prstGeom>
          <a:noFill/>
        </p:spPr>
        <p:txBody>
          <a:bodyPr wrap="none" rtlCol="0">
            <a:spAutoFit/>
          </a:bodyPr>
          <a:lstStyle/>
          <a:p>
            <a:pPr defTabSz="420624">
              <a:spcAft>
                <a:spcPts val="600"/>
              </a:spcAft>
            </a:pPr>
            <a:r>
              <a:rPr lang="en-US" sz="1656" kern="1200">
                <a:solidFill>
                  <a:schemeClr val="tx1"/>
                </a:solidFill>
                <a:latin typeface="+mn-lt"/>
                <a:ea typeface="+mn-ea"/>
                <a:cs typeface="+mn-cs"/>
              </a:rPr>
              <a:t>*Not required but often useful!</a:t>
            </a:r>
            <a:endParaRPr lang="en-US"/>
          </a:p>
        </p:txBody>
      </p:sp>
    </p:spTree>
    <p:extLst>
      <p:ext uri="{BB962C8B-B14F-4D97-AF65-F5344CB8AC3E}">
        <p14:creationId xmlns:p14="http://schemas.microsoft.com/office/powerpoint/2010/main" val="202061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dissolve">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6FE2E-23F3-0D02-E787-ACBBDA90BC4E}"/>
              </a:ext>
            </a:extLst>
          </p:cNvPr>
          <p:cNvSpPr>
            <a:spLocks noGrp="1"/>
          </p:cNvSpPr>
          <p:nvPr>
            <p:ph type="title"/>
          </p:nvPr>
        </p:nvSpPr>
        <p:spPr>
          <a:xfrm>
            <a:off x="635000" y="640823"/>
            <a:ext cx="3418659" cy="5583148"/>
          </a:xfrm>
        </p:spPr>
        <p:txBody>
          <a:bodyPr anchor="ctr">
            <a:normAutofit/>
          </a:bodyPr>
          <a:lstStyle/>
          <a:p>
            <a:r>
              <a:rPr lang="en-US" sz="5400" b="1" dirty="0"/>
              <a:t>Treatment Planning</a:t>
            </a:r>
          </a:p>
        </p:txBody>
      </p:sp>
      <p:graphicFrame>
        <p:nvGraphicFramePr>
          <p:cNvPr id="5" name="Content Placeholder 2">
            <a:extLst>
              <a:ext uri="{FF2B5EF4-FFF2-40B4-BE49-F238E27FC236}">
                <a16:creationId xmlns:a16="http://schemas.microsoft.com/office/drawing/2014/main" id="{3E67CC16-C7D5-12A2-7492-B318B1A435C6}"/>
              </a:ext>
            </a:extLst>
          </p:cNvPr>
          <p:cNvGraphicFramePr>
            <a:graphicFrameLocks noGrp="1"/>
          </p:cNvGraphicFramePr>
          <p:nvPr>
            <p:ph idx="1"/>
            <p:extLst>
              <p:ext uri="{D42A27DB-BD31-4B8C-83A1-F6EECF244321}">
                <p14:modId xmlns:p14="http://schemas.microsoft.com/office/powerpoint/2010/main" val="2129074391"/>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7802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0A11D9-90D5-0A71-67E6-EE1D777624AD}"/>
              </a:ext>
            </a:extLst>
          </p:cNvPr>
          <p:cNvSpPr>
            <a:spLocks noGrp="1"/>
          </p:cNvSpPr>
          <p:nvPr>
            <p:ph type="title"/>
          </p:nvPr>
        </p:nvSpPr>
        <p:spPr>
          <a:xfrm>
            <a:off x="841248" y="568617"/>
            <a:ext cx="10509504" cy="842940"/>
          </a:xfrm>
        </p:spPr>
        <p:txBody>
          <a:bodyPr vert="horz" lIns="91440" tIns="45720" rIns="91440" bIns="45720" rtlCol="0" anchor="ctr">
            <a:noAutofit/>
          </a:bodyPr>
          <a:lstStyle/>
          <a:p>
            <a:r>
              <a:rPr lang="en-US" sz="4000" kern="1200" dirty="0">
                <a:solidFill>
                  <a:schemeClr val="tx1"/>
                </a:solidFill>
                <a:latin typeface="+mj-lt"/>
                <a:ea typeface="+mj-ea"/>
                <a:cs typeface="+mj-cs"/>
              </a:rPr>
              <a:t>What Do You Notice in Your Assessment?</a:t>
            </a:r>
            <a:br>
              <a:rPr lang="en-US" sz="4000" kern="1200" dirty="0">
                <a:solidFill>
                  <a:schemeClr val="tx1"/>
                </a:solidFill>
                <a:latin typeface="+mj-lt"/>
                <a:ea typeface="+mj-ea"/>
                <a:cs typeface="+mj-cs"/>
              </a:rPr>
            </a:br>
            <a:endParaRPr lang="en-US" sz="4000" kern="1200" dirty="0">
              <a:solidFill>
                <a:schemeClr val="tx1"/>
              </a:solidFill>
              <a:latin typeface="+mj-lt"/>
              <a:ea typeface="+mj-ea"/>
              <a:cs typeface="+mj-cs"/>
            </a:endParaRPr>
          </a:p>
        </p:txBody>
      </p:sp>
      <p:sp>
        <p:nvSpPr>
          <p:cNvPr id="14" name="Rectangle 13">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 name="Rectangle 8">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72D07C2-6DF3-2810-D29D-61465B5BE29B}"/>
              </a:ext>
            </a:extLst>
          </p:cNvPr>
          <p:cNvSpPr>
            <a:spLocks/>
          </p:cNvSpPr>
          <p:nvPr/>
        </p:nvSpPr>
        <p:spPr>
          <a:xfrm>
            <a:off x="1819346" y="2183866"/>
            <a:ext cx="4210167" cy="3535560"/>
          </a:xfrm>
          <a:prstGeom prst="rect">
            <a:avLst/>
          </a:prstGeom>
        </p:spPr>
        <p:txBody>
          <a:bodyPr>
            <a:normAutofit/>
          </a:bodyPr>
          <a:lstStyle/>
          <a:p>
            <a:pPr defTabSz="370332">
              <a:spcAft>
                <a:spcPts val="600"/>
              </a:spcAft>
            </a:pPr>
            <a:r>
              <a:rPr lang="en-US" sz="2000" kern="1200" dirty="0">
                <a:solidFill>
                  <a:schemeClr val="tx1"/>
                </a:solidFill>
                <a:latin typeface="+mn-lt"/>
                <a:ea typeface="+mn-ea"/>
                <a:cs typeface="+mn-cs"/>
              </a:rPr>
              <a:t>Shortness of breath</a:t>
            </a:r>
          </a:p>
          <a:p>
            <a:pPr defTabSz="370332">
              <a:spcAft>
                <a:spcPts val="600"/>
              </a:spcAft>
            </a:pPr>
            <a:r>
              <a:rPr lang="en-US" sz="2000" kern="1200" dirty="0">
                <a:solidFill>
                  <a:schemeClr val="tx1"/>
                </a:solidFill>
                <a:latin typeface="+mn-lt"/>
                <a:ea typeface="+mn-ea"/>
                <a:cs typeface="+mn-cs"/>
              </a:rPr>
              <a:t>Tachycardia</a:t>
            </a:r>
          </a:p>
          <a:p>
            <a:pPr defTabSz="370332">
              <a:spcAft>
                <a:spcPts val="600"/>
              </a:spcAft>
            </a:pPr>
            <a:r>
              <a:rPr lang="en-US" sz="2000" kern="1200" dirty="0">
                <a:solidFill>
                  <a:schemeClr val="tx1"/>
                </a:solidFill>
                <a:latin typeface="+mn-lt"/>
                <a:ea typeface="+mn-ea"/>
                <a:cs typeface="+mn-cs"/>
              </a:rPr>
              <a:t>GI Upset</a:t>
            </a:r>
          </a:p>
          <a:p>
            <a:pPr defTabSz="370332">
              <a:spcAft>
                <a:spcPts val="600"/>
              </a:spcAft>
            </a:pPr>
            <a:r>
              <a:rPr lang="en-US" sz="2000" kern="1200" dirty="0">
                <a:solidFill>
                  <a:schemeClr val="tx1"/>
                </a:solidFill>
                <a:latin typeface="+mn-lt"/>
                <a:ea typeface="+mn-ea"/>
                <a:cs typeface="+mn-cs"/>
              </a:rPr>
              <a:t>Headache</a:t>
            </a:r>
          </a:p>
          <a:p>
            <a:pPr defTabSz="370332">
              <a:spcAft>
                <a:spcPts val="600"/>
              </a:spcAft>
            </a:pPr>
            <a:r>
              <a:rPr lang="en-US" sz="2000" kern="1200" dirty="0">
                <a:solidFill>
                  <a:schemeClr val="tx1"/>
                </a:solidFill>
                <a:latin typeface="+mn-lt"/>
                <a:ea typeface="+mn-ea"/>
                <a:cs typeface="+mn-cs"/>
              </a:rPr>
              <a:t>Muscle Tension</a:t>
            </a:r>
          </a:p>
          <a:p>
            <a:pPr defTabSz="370332">
              <a:spcAft>
                <a:spcPts val="600"/>
              </a:spcAft>
            </a:pPr>
            <a:r>
              <a:rPr lang="en-US" sz="2000" kern="1200" dirty="0">
                <a:solidFill>
                  <a:schemeClr val="tx1"/>
                </a:solidFill>
                <a:latin typeface="+mn-lt"/>
                <a:ea typeface="+mn-ea"/>
                <a:cs typeface="+mn-cs"/>
              </a:rPr>
              <a:t>Sleep Disturbance</a:t>
            </a:r>
          </a:p>
          <a:p>
            <a:pPr defTabSz="370332">
              <a:spcAft>
                <a:spcPts val="600"/>
              </a:spcAft>
            </a:pPr>
            <a:r>
              <a:rPr lang="en-US" sz="2000" kern="1200" dirty="0">
                <a:solidFill>
                  <a:schemeClr val="tx1"/>
                </a:solidFill>
                <a:latin typeface="+mn-lt"/>
                <a:ea typeface="+mn-ea"/>
                <a:cs typeface="+mn-cs"/>
              </a:rPr>
              <a:t>Fatigue</a:t>
            </a:r>
          </a:p>
          <a:p>
            <a:pPr defTabSz="370332">
              <a:spcAft>
                <a:spcPts val="600"/>
              </a:spcAft>
            </a:pPr>
            <a:r>
              <a:rPr lang="en-US" sz="2000" kern="1200" dirty="0">
                <a:solidFill>
                  <a:schemeClr val="tx1"/>
                </a:solidFill>
                <a:latin typeface="+mn-lt"/>
                <a:ea typeface="+mn-ea"/>
                <a:cs typeface="+mn-cs"/>
              </a:rPr>
              <a:t>Tremors/Shaking/Sweating/ Restlessness</a:t>
            </a:r>
            <a:endParaRPr lang="en-US" sz="2000" dirty="0"/>
          </a:p>
        </p:txBody>
      </p:sp>
      <p:sp>
        <p:nvSpPr>
          <p:cNvPr id="4" name="Content Placeholder 3">
            <a:extLst>
              <a:ext uri="{FF2B5EF4-FFF2-40B4-BE49-F238E27FC236}">
                <a16:creationId xmlns:a16="http://schemas.microsoft.com/office/drawing/2014/main" id="{F5195255-1056-39BB-7559-61E5ADACFD21}"/>
              </a:ext>
            </a:extLst>
          </p:cNvPr>
          <p:cNvSpPr>
            <a:spLocks/>
          </p:cNvSpPr>
          <p:nvPr/>
        </p:nvSpPr>
        <p:spPr>
          <a:xfrm>
            <a:off x="6153342" y="2183866"/>
            <a:ext cx="4210167" cy="3535560"/>
          </a:xfrm>
          <a:prstGeom prst="rect">
            <a:avLst/>
          </a:prstGeom>
        </p:spPr>
        <p:txBody>
          <a:bodyPr>
            <a:normAutofit/>
          </a:bodyPr>
          <a:lstStyle/>
          <a:p>
            <a:pPr defTabSz="370332">
              <a:spcAft>
                <a:spcPts val="600"/>
              </a:spcAft>
            </a:pPr>
            <a:r>
              <a:rPr lang="en-US" sz="2000" kern="1200" dirty="0">
                <a:solidFill>
                  <a:schemeClr val="tx1"/>
                </a:solidFill>
                <a:latin typeface="+mn-lt"/>
                <a:ea typeface="+mn-ea"/>
                <a:cs typeface="+mn-cs"/>
              </a:rPr>
              <a:t>Cognitive Slowing</a:t>
            </a:r>
          </a:p>
          <a:p>
            <a:pPr defTabSz="370332">
              <a:spcAft>
                <a:spcPts val="600"/>
              </a:spcAft>
            </a:pPr>
            <a:r>
              <a:rPr lang="en-US" sz="2000" kern="1200" dirty="0">
                <a:solidFill>
                  <a:schemeClr val="tx1"/>
                </a:solidFill>
                <a:latin typeface="+mn-lt"/>
                <a:ea typeface="+mn-ea"/>
                <a:cs typeface="+mn-cs"/>
              </a:rPr>
              <a:t>Racing Thoughts</a:t>
            </a:r>
          </a:p>
          <a:p>
            <a:pPr defTabSz="370332">
              <a:spcAft>
                <a:spcPts val="600"/>
              </a:spcAft>
            </a:pPr>
            <a:r>
              <a:rPr lang="en-US" sz="2000" kern="1200" dirty="0">
                <a:solidFill>
                  <a:schemeClr val="tx1"/>
                </a:solidFill>
                <a:latin typeface="+mn-lt"/>
                <a:ea typeface="+mn-ea"/>
                <a:cs typeface="+mn-cs"/>
              </a:rPr>
              <a:t>Future Orientation</a:t>
            </a:r>
          </a:p>
          <a:p>
            <a:pPr defTabSz="370332">
              <a:spcAft>
                <a:spcPts val="600"/>
              </a:spcAft>
            </a:pPr>
            <a:r>
              <a:rPr lang="en-US" sz="2000" kern="1200" dirty="0">
                <a:solidFill>
                  <a:schemeClr val="tx1"/>
                </a:solidFill>
                <a:latin typeface="+mn-lt"/>
                <a:ea typeface="+mn-ea"/>
                <a:cs typeface="+mn-cs"/>
              </a:rPr>
              <a:t>Concentration Difficulties</a:t>
            </a:r>
          </a:p>
          <a:p>
            <a:pPr defTabSz="370332">
              <a:spcAft>
                <a:spcPts val="600"/>
              </a:spcAft>
            </a:pPr>
            <a:r>
              <a:rPr lang="en-US" sz="2000" kern="1200" dirty="0">
                <a:solidFill>
                  <a:schemeClr val="tx1"/>
                </a:solidFill>
                <a:latin typeface="+mn-lt"/>
                <a:ea typeface="+mn-ea"/>
                <a:cs typeface="+mn-cs"/>
              </a:rPr>
              <a:t>Hypervigilant</a:t>
            </a:r>
          </a:p>
          <a:p>
            <a:pPr defTabSz="370332">
              <a:spcAft>
                <a:spcPts val="600"/>
              </a:spcAft>
            </a:pPr>
            <a:r>
              <a:rPr lang="en-US" sz="2000" kern="1200" dirty="0">
                <a:solidFill>
                  <a:schemeClr val="tx1"/>
                </a:solidFill>
                <a:latin typeface="+mn-lt"/>
                <a:ea typeface="+mn-ea"/>
                <a:cs typeface="+mn-cs"/>
              </a:rPr>
              <a:t>Rumination</a:t>
            </a:r>
          </a:p>
          <a:p>
            <a:pPr defTabSz="370332">
              <a:spcAft>
                <a:spcPts val="600"/>
              </a:spcAft>
            </a:pPr>
            <a:r>
              <a:rPr lang="en-US" sz="2000" kern="1200" dirty="0">
                <a:solidFill>
                  <a:schemeClr val="tx1"/>
                </a:solidFill>
                <a:latin typeface="+mn-lt"/>
                <a:ea typeface="+mn-ea"/>
                <a:cs typeface="+mn-cs"/>
              </a:rPr>
              <a:t>Cognitive Distortions (catastrophizing, all-or-nothing)</a:t>
            </a:r>
            <a:endParaRPr lang="en-US" sz="2000" dirty="0"/>
          </a:p>
        </p:txBody>
      </p:sp>
      <p:sp>
        <p:nvSpPr>
          <p:cNvPr id="6" name="TextBox 5">
            <a:extLst>
              <a:ext uri="{FF2B5EF4-FFF2-40B4-BE49-F238E27FC236}">
                <a16:creationId xmlns:a16="http://schemas.microsoft.com/office/drawing/2014/main" id="{62905765-720A-7E15-7C6F-208B09F0EDF4}"/>
              </a:ext>
            </a:extLst>
          </p:cNvPr>
          <p:cNvSpPr txBox="1"/>
          <p:nvPr/>
        </p:nvSpPr>
        <p:spPr>
          <a:xfrm>
            <a:off x="1819346" y="1664825"/>
            <a:ext cx="7596606" cy="461665"/>
          </a:xfrm>
          <a:prstGeom prst="rect">
            <a:avLst/>
          </a:prstGeom>
          <a:noFill/>
        </p:spPr>
        <p:txBody>
          <a:bodyPr wrap="square" rtlCol="0">
            <a:spAutoFit/>
          </a:bodyPr>
          <a:lstStyle/>
          <a:p>
            <a:pPr defTabSz="370332">
              <a:spcAft>
                <a:spcPts val="600"/>
              </a:spcAft>
            </a:pPr>
            <a:r>
              <a:rPr lang="en-US" sz="2400" kern="1200" dirty="0">
                <a:solidFill>
                  <a:schemeClr val="tx1"/>
                </a:solidFill>
                <a:latin typeface="+mn-lt"/>
                <a:ea typeface="+mn-ea"/>
                <a:cs typeface="+mn-cs"/>
              </a:rPr>
              <a:t>PHYSIOLOGICAL AND PSYCHOLOGICAL SYMPTOMS*</a:t>
            </a:r>
            <a:endParaRPr lang="en-US" sz="2400" dirty="0"/>
          </a:p>
        </p:txBody>
      </p:sp>
      <p:sp>
        <p:nvSpPr>
          <p:cNvPr id="7" name="TextBox 6">
            <a:extLst>
              <a:ext uri="{FF2B5EF4-FFF2-40B4-BE49-F238E27FC236}">
                <a16:creationId xmlns:a16="http://schemas.microsoft.com/office/drawing/2014/main" id="{29ED94F4-EF78-0337-B689-38473E931DFE}"/>
              </a:ext>
            </a:extLst>
          </p:cNvPr>
          <p:cNvSpPr txBox="1"/>
          <p:nvPr/>
        </p:nvSpPr>
        <p:spPr>
          <a:xfrm>
            <a:off x="6440534" y="5972693"/>
            <a:ext cx="3650679" cy="316690"/>
          </a:xfrm>
          <a:prstGeom prst="rect">
            <a:avLst/>
          </a:prstGeom>
          <a:noFill/>
        </p:spPr>
        <p:txBody>
          <a:bodyPr wrap="none" rtlCol="0">
            <a:spAutoFit/>
          </a:bodyPr>
          <a:lstStyle/>
          <a:p>
            <a:pPr defTabSz="370332">
              <a:spcAft>
                <a:spcPts val="600"/>
              </a:spcAft>
            </a:pPr>
            <a:r>
              <a:rPr lang="en-US" sz="1458" kern="1200">
                <a:solidFill>
                  <a:schemeClr val="tx1"/>
                </a:solidFill>
                <a:latin typeface="+mn-lt"/>
                <a:ea typeface="+mn-ea"/>
                <a:cs typeface="+mn-cs"/>
              </a:rPr>
              <a:t>*From the ASCH Treatment Planning Handout</a:t>
            </a:r>
            <a:endParaRPr lang="en-US"/>
          </a:p>
        </p:txBody>
      </p:sp>
    </p:spTree>
    <p:extLst>
      <p:ext uri="{BB962C8B-B14F-4D97-AF65-F5344CB8AC3E}">
        <p14:creationId xmlns:p14="http://schemas.microsoft.com/office/powerpoint/2010/main" val="4005118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84F50-8BA1-B375-498F-2DC693849D3F}"/>
              </a:ext>
            </a:extLst>
          </p:cNvPr>
          <p:cNvSpPr>
            <a:spLocks noGrp="1"/>
          </p:cNvSpPr>
          <p:nvPr>
            <p:ph type="title"/>
          </p:nvPr>
        </p:nvSpPr>
        <p:spPr>
          <a:xfrm>
            <a:off x="838200" y="365125"/>
            <a:ext cx="10653584" cy="1325563"/>
          </a:xfrm>
        </p:spPr>
        <p:txBody>
          <a:bodyPr/>
          <a:lstStyle/>
          <a:p>
            <a:r>
              <a:rPr lang="en-US" dirty="0"/>
              <a:t>What Goals Fit the Symptoms?</a:t>
            </a:r>
          </a:p>
        </p:txBody>
      </p:sp>
      <p:sp>
        <p:nvSpPr>
          <p:cNvPr id="3" name="Content Placeholder 2">
            <a:extLst>
              <a:ext uri="{FF2B5EF4-FFF2-40B4-BE49-F238E27FC236}">
                <a16:creationId xmlns:a16="http://schemas.microsoft.com/office/drawing/2014/main" id="{09B60FEA-136F-682F-8B1D-4FA11898BBD2}"/>
              </a:ext>
            </a:extLst>
          </p:cNvPr>
          <p:cNvSpPr>
            <a:spLocks noGrp="1"/>
          </p:cNvSpPr>
          <p:nvPr>
            <p:ph idx="1"/>
          </p:nvPr>
        </p:nvSpPr>
        <p:spPr>
          <a:xfrm>
            <a:off x="838200" y="1497204"/>
            <a:ext cx="10515600" cy="4679759"/>
          </a:xfrm>
        </p:spPr>
        <p:txBody>
          <a:bodyPr>
            <a:normAutofit fontScale="92500" lnSpcReduction="10000"/>
          </a:bodyPr>
          <a:lstStyle/>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Be specific with one or two central goals – it will help you with initial planning and make the process easier. It also leaves time for repetition during hypnosis which is helpful for learning.  </a:t>
            </a:r>
          </a:p>
        </p:txBody>
      </p:sp>
      <p:sp>
        <p:nvSpPr>
          <p:cNvPr id="6" name="Oval 5">
            <a:extLst>
              <a:ext uri="{FF2B5EF4-FFF2-40B4-BE49-F238E27FC236}">
                <a16:creationId xmlns:a16="http://schemas.microsoft.com/office/drawing/2014/main" id="{E66D2253-DEEE-D2DA-431A-F7E637D565FE}"/>
              </a:ext>
            </a:extLst>
          </p:cNvPr>
          <p:cNvSpPr/>
          <p:nvPr/>
        </p:nvSpPr>
        <p:spPr>
          <a:xfrm>
            <a:off x="423602" y="2275271"/>
            <a:ext cx="1484017" cy="148844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Manage Anxiety</a:t>
            </a:r>
          </a:p>
        </p:txBody>
      </p:sp>
      <p:sp>
        <p:nvSpPr>
          <p:cNvPr id="14" name="Oval 13">
            <a:extLst>
              <a:ext uri="{FF2B5EF4-FFF2-40B4-BE49-F238E27FC236}">
                <a16:creationId xmlns:a16="http://schemas.microsoft.com/office/drawing/2014/main" id="{3330013D-54C4-D2FE-B383-41ADB2753529}"/>
              </a:ext>
            </a:extLst>
          </p:cNvPr>
          <p:cNvSpPr/>
          <p:nvPr/>
        </p:nvSpPr>
        <p:spPr>
          <a:xfrm>
            <a:off x="1721046" y="2840933"/>
            <a:ext cx="1376624" cy="148844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Shifting into the Present</a:t>
            </a:r>
          </a:p>
        </p:txBody>
      </p:sp>
      <p:sp>
        <p:nvSpPr>
          <p:cNvPr id="15" name="Oval 14">
            <a:extLst>
              <a:ext uri="{FF2B5EF4-FFF2-40B4-BE49-F238E27FC236}">
                <a16:creationId xmlns:a16="http://schemas.microsoft.com/office/drawing/2014/main" id="{FCBF370A-5DF5-C778-9E8D-666EF40A6015}"/>
              </a:ext>
            </a:extLst>
          </p:cNvPr>
          <p:cNvSpPr/>
          <p:nvPr/>
        </p:nvSpPr>
        <p:spPr>
          <a:xfrm>
            <a:off x="2760215" y="2173411"/>
            <a:ext cx="1376624" cy="13350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Sense of Mastery</a:t>
            </a:r>
          </a:p>
        </p:txBody>
      </p:sp>
      <p:sp>
        <p:nvSpPr>
          <p:cNvPr id="16" name="Oval 15">
            <a:extLst>
              <a:ext uri="{FF2B5EF4-FFF2-40B4-BE49-F238E27FC236}">
                <a16:creationId xmlns:a16="http://schemas.microsoft.com/office/drawing/2014/main" id="{094C6947-052A-3DBA-77F4-67235AE075DF}"/>
              </a:ext>
            </a:extLst>
          </p:cNvPr>
          <p:cNvSpPr/>
          <p:nvPr/>
        </p:nvSpPr>
        <p:spPr>
          <a:xfrm>
            <a:off x="3900960" y="3019494"/>
            <a:ext cx="1376624" cy="133504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Access Calm</a:t>
            </a:r>
          </a:p>
        </p:txBody>
      </p:sp>
      <p:sp>
        <p:nvSpPr>
          <p:cNvPr id="17" name="Oval 16">
            <a:extLst>
              <a:ext uri="{FF2B5EF4-FFF2-40B4-BE49-F238E27FC236}">
                <a16:creationId xmlns:a16="http://schemas.microsoft.com/office/drawing/2014/main" id="{07143C48-DC1F-8EB5-ACFA-F21CC8C47D0A}"/>
              </a:ext>
            </a:extLst>
          </p:cNvPr>
          <p:cNvSpPr/>
          <p:nvPr/>
        </p:nvSpPr>
        <p:spPr>
          <a:xfrm>
            <a:off x="4793747" y="2194017"/>
            <a:ext cx="1376624" cy="133504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Practice a new Pattern</a:t>
            </a:r>
          </a:p>
        </p:txBody>
      </p:sp>
      <p:sp>
        <p:nvSpPr>
          <p:cNvPr id="18" name="TextBox 17">
            <a:extLst>
              <a:ext uri="{FF2B5EF4-FFF2-40B4-BE49-F238E27FC236}">
                <a16:creationId xmlns:a16="http://schemas.microsoft.com/office/drawing/2014/main" id="{67D71262-B924-616B-021E-C3306FA15EB2}"/>
              </a:ext>
            </a:extLst>
          </p:cNvPr>
          <p:cNvSpPr txBox="1"/>
          <p:nvPr/>
        </p:nvSpPr>
        <p:spPr>
          <a:xfrm>
            <a:off x="1165611" y="6492875"/>
            <a:ext cx="10028254" cy="369332"/>
          </a:xfrm>
          <a:prstGeom prst="rect">
            <a:avLst/>
          </a:prstGeom>
          <a:noFill/>
        </p:spPr>
        <p:txBody>
          <a:bodyPr wrap="square" rtlCol="0">
            <a:spAutoFit/>
          </a:bodyPr>
          <a:lstStyle/>
          <a:p>
            <a:endParaRPr lang="en-US" dirty="0"/>
          </a:p>
        </p:txBody>
      </p:sp>
      <p:sp>
        <p:nvSpPr>
          <p:cNvPr id="19" name="Oval 18">
            <a:extLst>
              <a:ext uri="{FF2B5EF4-FFF2-40B4-BE49-F238E27FC236}">
                <a16:creationId xmlns:a16="http://schemas.microsoft.com/office/drawing/2014/main" id="{CC0C315A-0AF5-484C-E808-64F59AB59B7C}"/>
              </a:ext>
            </a:extLst>
          </p:cNvPr>
          <p:cNvSpPr/>
          <p:nvPr/>
        </p:nvSpPr>
        <p:spPr>
          <a:xfrm>
            <a:off x="5805620" y="3025730"/>
            <a:ext cx="1376624" cy="133504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Take care of Self</a:t>
            </a:r>
          </a:p>
        </p:txBody>
      </p:sp>
      <p:sp>
        <p:nvSpPr>
          <p:cNvPr id="20" name="Oval 19">
            <a:extLst>
              <a:ext uri="{FF2B5EF4-FFF2-40B4-BE49-F238E27FC236}">
                <a16:creationId xmlns:a16="http://schemas.microsoft.com/office/drawing/2014/main" id="{8045B793-04E1-421D-4D9C-274B6E08F44C}"/>
              </a:ext>
            </a:extLst>
          </p:cNvPr>
          <p:cNvSpPr/>
          <p:nvPr/>
        </p:nvSpPr>
        <p:spPr>
          <a:xfrm>
            <a:off x="6568509" y="1725177"/>
            <a:ext cx="1376624" cy="133504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Manage Fear</a:t>
            </a:r>
          </a:p>
        </p:txBody>
      </p:sp>
      <p:sp>
        <p:nvSpPr>
          <p:cNvPr id="21" name="Oval 20">
            <a:extLst>
              <a:ext uri="{FF2B5EF4-FFF2-40B4-BE49-F238E27FC236}">
                <a16:creationId xmlns:a16="http://schemas.microsoft.com/office/drawing/2014/main" id="{D4D3D759-35E0-7069-5F45-091E466E8BA3}"/>
              </a:ext>
            </a:extLst>
          </p:cNvPr>
          <p:cNvSpPr/>
          <p:nvPr/>
        </p:nvSpPr>
        <p:spPr>
          <a:xfrm>
            <a:off x="7256821" y="2634397"/>
            <a:ext cx="1640443" cy="133504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Recognize Resources</a:t>
            </a:r>
          </a:p>
        </p:txBody>
      </p:sp>
      <p:sp>
        <p:nvSpPr>
          <p:cNvPr id="22" name="Oval 21">
            <a:extLst>
              <a:ext uri="{FF2B5EF4-FFF2-40B4-BE49-F238E27FC236}">
                <a16:creationId xmlns:a16="http://schemas.microsoft.com/office/drawing/2014/main" id="{62EFE9C8-9C18-C26F-9F26-0629A9719CD2}"/>
              </a:ext>
            </a:extLst>
          </p:cNvPr>
          <p:cNvSpPr/>
          <p:nvPr/>
        </p:nvSpPr>
        <p:spPr>
          <a:xfrm>
            <a:off x="8151619" y="1738650"/>
            <a:ext cx="1640443" cy="86952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Resilience</a:t>
            </a:r>
          </a:p>
        </p:txBody>
      </p:sp>
      <p:sp>
        <p:nvSpPr>
          <p:cNvPr id="23" name="Oval 22">
            <a:extLst>
              <a:ext uri="{FF2B5EF4-FFF2-40B4-BE49-F238E27FC236}">
                <a16:creationId xmlns:a16="http://schemas.microsoft.com/office/drawing/2014/main" id="{43A88B46-DA43-F239-4CE7-A9AA4D17286C}"/>
              </a:ext>
            </a:extLst>
          </p:cNvPr>
          <p:cNvSpPr/>
          <p:nvPr/>
        </p:nvSpPr>
        <p:spPr>
          <a:xfrm>
            <a:off x="8925601" y="2861538"/>
            <a:ext cx="2082291" cy="146784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Investigate Unconscious Knowledge</a:t>
            </a:r>
          </a:p>
        </p:txBody>
      </p:sp>
      <p:sp>
        <p:nvSpPr>
          <p:cNvPr id="24" name="Oval 23">
            <a:extLst>
              <a:ext uri="{FF2B5EF4-FFF2-40B4-BE49-F238E27FC236}">
                <a16:creationId xmlns:a16="http://schemas.microsoft.com/office/drawing/2014/main" id="{1470AB92-2547-8DD5-BF08-5B11A45BAE5F}"/>
              </a:ext>
            </a:extLst>
          </p:cNvPr>
          <p:cNvSpPr/>
          <p:nvPr/>
        </p:nvSpPr>
        <p:spPr>
          <a:xfrm>
            <a:off x="10094006" y="1878105"/>
            <a:ext cx="1787830" cy="146784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Positive Expectancy</a:t>
            </a:r>
          </a:p>
        </p:txBody>
      </p:sp>
    </p:spTree>
    <p:extLst>
      <p:ext uri="{BB962C8B-B14F-4D97-AF65-F5344CB8AC3E}">
        <p14:creationId xmlns:p14="http://schemas.microsoft.com/office/powerpoint/2010/main" val="976727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DB886-142E-482C-AB5F-EB1F01E504B8}"/>
              </a:ext>
            </a:extLst>
          </p:cNvPr>
          <p:cNvSpPr>
            <a:spLocks noGrp="1"/>
          </p:cNvSpPr>
          <p:nvPr>
            <p:ph type="title"/>
          </p:nvPr>
        </p:nvSpPr>
        <p:spPr/>
        <p:txBody>
          <a:bodyPr/>
          <a:lstStyle/>
          <a:p>
            <a:r>
              <a:rPr lang="en-US" dirty="0"/>
              <a:t>What Does this Person Want to Change?</a:t>
            </a:r>
          </a:p>
        </p:txBody>
      </p:sp>
      <p:sp>
        <p:nvSpPr>
          <p:cNvPr id="3" name="Content Placeholder 2">
            <a:extLst>
              <a:ext uri="{FF2B5EF4-FFF2-40B4-BE49-F238E27FC236}">
                <a16:creationId xmlns:a16="http://schemas.microsoft.com/office/drawing/2014/main" id="{05B6DBD2-2933-AA31-D9BA-F68B4EFBECD6}"/>
              </a:ext>
            </a:extLst>
          </p:cNvPr>
          <p:cNvSpPr>
            <a:spLocks noGrp="1"/>
          </p:cNvSpPr>
          <p:nvPr>
            <p:ph idx="1"/>
          </p:nvPr>
        </p:nvSpPr>
        <p:spPr/>
        <p:txBody>
          <a:bodyPr>
            <a:normAutofit fontScale="85000" lnSpcReduction="20000"/>
          </a:bodyPr>
          <a:lstStyle/>
          <a:p>
            <a:pPr marL="0" indent="0">
              <a:buNone/>
            </a:pPr>
            <a:r>
              <a:rPr lang="en-US" dirty="0"/>
              <a:t>The closer you stay to their words, goals and modalities the more quickly you get alliance and rapport. Even vague goals can be useful. </a:t>
            </a:r>
          </a:p>
          <a:p>
            <a:r>
              <a:rPr lang="en-US" dirty="0"/>
              <a:t>“</a:t>
            </a:r>
            <a:r>
              <a:rPr lang="en-US" dirty="0">
                <a:solidFill>
                  <a:schemeClr val="accent6"/>
                </a:solidFill>
              </a:rPr>
              <a:t>Something</a:t>
            </a:r>
            <a:r>
              <a:rPr lang="en-US" dirty="0"/>
              <a:t> that will </a:t>
            </a:r>
            <a:r>
              <a:rPr lang="en-US" dirty="0">
                <a:solidFill>
                  <a:schemeClr val="accent6"/>
                </a:solidFill>
              </a:rPr>
              <a:t>soothe</a:t>
            </a:r>
            <a:r>
              <a:rPr lang="en-US" dirty="0"/>
              <a:t> it”  </a:t>
            </a:r>
          </a:p>
          <a:p>
            <a:pPr lvl="1"/>
            <a:r>
              <a:rPr lang="en-US" i="1" dirty="0"/>
              <a:t>And you can imagine something that will going into that place… bringing comfort…soothing… perhaps cool?  Warm? Colorful?  Imagine it now…</a:t>
            </a:r>
          </a:p>
          <a:p>
            <a:r>
              <a:rPr lang="en-US" dirty="0"/>
              <a:t>“</a:t>
            </a:r>
            <a:r>
              <a:rPr lang="en-US" dirty="0">
                <a:solidFill>
                  <a:schemeClr val="accent6"/>
                </a:solidFill>
              </a:rPr>
              <a:t>Seeing</a:t>
            </a:r>
            <a:r>
              <a:rPr lang="en-US" dirty="0"/>
              <a:t> what the </a:t>
            </a:r>
            <a:r>
              <a:rPr lang="en-US" dirty="0">
                <a:solidFill>
                  <a:schemeClr val="accent6"/>
                </a:solidFill>
              </a:rPr>
              <a:t>problem</a:t>
            </a:r>
            <a:r>
              <a:rPr lang="en-US" dirty="0"/>
              <a:t> is and fixing it”</a:t>
            </a:r>
          </a:p>
          <a:p>
            <a:pPr lvl="1"/>
            <a:r>
              <a:rPr lang="en-US" i="1" dirty="0"/>
              <a:t>And it will be comforting to imagine the faces of the team… all working together to fix the problem… seeing what they are doing…their confidence… you can see them here with you paying close attention... </a:t>
            </a:r>
          </a:p>
          <a:p>
            <a:r>
              <a:rPr lang="en-US" dirty="0"/>
              <a:t>“I want to </a:t>
            </a:r>
            <a:r>
              <a:rPr lang="en-US" dirty="0">
                <a:solidFill>
                  <a:schemeClr val="accent6"/>
                </a:solidFill>
              </a:rPr>
              <a:t>feel</a:t>
            </a:r>
            <a:r>
              <a:rPr lang="en-US" dirty="0"/>
              <a:t> better”</a:t>
            </a:r>
          </a:p>
          <a:p>
            <a:pPr lvl="1"/>
            <a:r>
              <a:rPr lang="en-US" i="1" dirty="0"/>
              <a:t>And you can remember a time in the past when you went through a challenge… do you remember that now?…yes… feeling how difficult it was….(</a:t>
            </a:r>
            <a:r>
              <a:rPr lang="en-US" i="1" dirty="0" err="1"/>
              <a:t>etc</a:t>
            </a:r>
            <a:r>
              <a:rPr lang="en-US" i="1" dirty="0"/>
              <a:t>)  and I don’t know… but you know… what happened to help you begin… just the beginning… of feeling something shift… of the possibility of feeling better….   Something you did? …. Something you discovered?....  Something you thought? ….Something you heard?.... Something you felt?....Saw?...</a:t>
            </a:r>
          </a:p>
        </p:txBody>
      </p:sp>
      <p:cxnSp>
        <p:nvCxnSpPr>
          <p:cNvPr id="5" name="Straight Connector 4">
            <a:extLst>
              <a:ext uri="{FF2B5EF4-FFF2-40B4-BE49-F238E27FC236}">
                <a16:creationId xmlns:a16="http://schemas.microsoft.com/office/drawing/2014/main" id="{E9EA2CEB-D064-84CA-0EDB-E98F006E1C20}"/>
              </a:ext>
            </a:extLst>
          </p:cNvPr>
          <p:cNvCxnSpPr>
            <a:cxnSpLocks/>
          </p:cNvCxnSpPr>
          <p:nvPr/>
        </p:nvCxnSpPr>
        <p:spPr>
          <a:xfrm>
            <a:off x="924448" y="1477108"/>
            <a:ext cx="9917723" cy="0"/>
          </a:xfrm>
          <a:prstGeom prst="line">
            <a:avLst/>
          </a:prstGeom>
          <a:ln w="25400">
            <a:solidFill>
              <a:schemeClr val="accent6">
                <a:lumMod val="75000"/>
              </a:schemeClr>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73889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dissolve">
                                      <p:cBhvr>
                                        <p:cTn id="20" dur="500"/>
                                        <p:tgtEl>
                                          <p:spTgt spid="3">
                                            <p:txEl>
                                              <p:pRg st="3" end="3"/>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ssolv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dissolve">
                                      <p:cBhvr>
                                        <p:cTn id="28" dur="500"/>
                                        <p:tgtEl>
                                          <p:spTgt spid="3">
                                            <p:txEl>
                                              <p:pRg st="5" end="5"/>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dissolv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C571B-AB4C-09CA-C8C2-B78A1C27EEED}"/>
              </a:ext>
            </a:extLst>
          </p:cNvPr>
          <p:cNvSpPr>
            <a:spLocks noGrp="1"/>
          </p:cNvSpPr>
          <p:nvPr>
            <p:ph type="ctrTitle"/>
          </p:nvPr>
        </p:nvSpPr>
        <p:spPr>
          <a:xfrm>
            <a:off x="5354955" y="552182"/>
            <a:ext cx="5998840" cy="3343135"/>
          </a:xfrm>
          <a:noFill/>
        </p:spPr>
        <p:txBody>
          <a:bodyPr>
            <a:normAutofit/>
          </a:bodyPr>
          <a:lstStyle/>
          <a:p>
            <a:pPr algn="l"/>
            <a:r>
              <a:rPr lang="en-US" sz="5200" dirty="0"/>
              <a:t>Treatment Planning, Strategy and Technique Selection in Hypnotherapy</a:t>
            </a:r>
          </a:p>
        </p:txBody>
      </p:sp>
      <p:sp>
        <p:nvSpPr>
          <p:cNvPr id="3" name="Subtitle 2">
            <a:extLst>
              <a:ext uri="{FF2B5EF4-FFF2-40B4-BE49-F238E27FC236}">
                <a16:creationId xmlns:a16="http://schemas.microsoft.com/office/drawing/2014/main" id="{658D53B9-43A9-BAEA-4A9E-B409F6B1DCF4}"/>
              </a:ext>
            </a:extLst>
          </p:cNvPr>
          <p:cNvSpPr>
            <a:spLocks noGrp="1"/>
          </p:cNvSpPr>
          <p:nvPr>
            <p:ph type="subTitle" idx="1"/>
          </p:nvPr>
        </p:nvSpPr>
        <p:spPr>
          <a:xfrm>
            <a:off x="5354955" y="4067032"/>
            <a:ext cx="5998840" cy="2067068"/>
          </a:xfrm>
          <a:noFill/>
        </p:spPr>
        <p:txBody>
          <a:bodyPr>
            <a:normAutofit fontScale="92500" lnSpcReduction="10000"/>
          </a:bodyPr>
          <a:lstStyle/>
          <a:p>
            <a:pPr algn="l"/>
            <a:r>
              <a:rPr lang="en-US" sz="3000" dirty="0"/>
              <a:t>Eric K. Willmarth, Ph.D.</a:t>
            </a:r>
          </a:p>
          <a:p>
            <a:pPr algn="l"/>
            <a:endParaRPr lang="en-US" dirty="0"/>
          </a:p>
          <a:p>
            <a:pPr algn="l"/>
            <a:r>
              <a:rPr lang="en-US" dirty="0"/>
              <a:t>PowerPoint created by </a:t>
            </a:r>
          </a:p>
          <a:p>
            <a:pPr algn="l"/>
            <a:r>
              <a:rPr lang="en-US" dirty="0"/>
              <a:t>Jennifer </a:t>
            </a:r>
            <a:r>
              <a:rPr lang="en-US" dirty="0" err="1"/>
              <a:t>Stoos</a:t>
            </a:r>
            <a:r>
              <a:rPr lang="en-US" dirty="0"/>
              <a:t>, MA, LMFT</a:t>
            </a:r>
          </a:p>
          <a:p>
            <a:pPr algn="l"/>
            <a:r>
              <a:rPr lang="en-US" dirty="0" err="1"/>
              <a:t>jstoos@rekindlethespark.com</a:t>
            </a:r>
            <a:endParaRPr lang="en-US" dirty="0"/>
          </a:p>
        </p:txBody>
      </p:sp>
      <p:pic>
        <p:nvPicPr>
          <p:cNvPr id="6" name="Picture 5" descr="A bird flying with its wings spread&#10;&#10;Description automatically generated">
            <a:extLst>
              <a:ext uri="{FF2B5EF4-FFF2-40B4-BE49-F238E27FC236}">
                <a16:creationId xmlns:a16="http://schemas.microsoft.com/office/drawing/2014/main" id="{C0A10432-64C9-2272-CBE3-68019A1676C3}"/>
              </a:ext>
            </a:extLst>
          </p:cNvPr>
          <p:cNvPicPr>
            <a:picLocks noChangeAspect="1"/>
          </p:cNvPicPr>
          <p:nvPr/>
        </p:nvPicPr>
        <p:blipFill>
          <a:blip r:embed="rId2"/>
          <a:stretch>
            <a:fillRect/>
          </a:stretch>
        </p:blipFill>
        <p:spPr>
          <a:xfrm>
            <a:off x="105575" y="1671566"/>
            <a:ext cx="5144851" cy="3429000"/>
          </a:xfrm>
          <a:prstGeom prst="rect">
            <a:avLst/>
          </a:prstGeom>
        </p:spPr>
      </p:pic>
    </p:spTree>
    <p:extLst>
      <p:ext uri="{BB962C8B-B14F-4D97-AF65-F5344CB8AC3E}">
        <p14:creationId xmlns:p14="http://schemas.microsoft.com/office/powerpoint/2010/main" val="3113915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gtEl>
                                        <p:attrNameLst>
                                          <p:attrName>style.visibility</p:attrName>
                                        </p:attrNameLst>
                                      </p:cBhvr>
                                      <p:to>
                                        <p:strVal val="visible"/>
                                      </p:to>
                                    </p:set>
                                    <p:animEffect transition="in" filter="fade">
                                      <p:cBhvr>
                                        <p:cTn id="10"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477870-C64A-4E35-8F2F-05B7114F3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0839A7-1CB9-8482-4254-F3F8305BFA31}"/>
              </a:ext>
            </a:extLst>
          </p:cNvPr>
          <p:cNvSpPr>
            <a:spLocks noGrp="1"/>
          </p:cNvSpPr>
          <p:nvPr>
            <p:ph type="title"/>
          </p:nvPr>
        </p:nvSpPr>
        <p:spPr>
          <a:xfrm>
            <a:off x="612648" y="1078992"/>
            <a:ext cx="6268770" cy="1536192"/>
          </a:xfrm>
        </p:spPr>
        <p:txBody>
          <a:bodyPr anchor="b">
            <a:normAutofit/>
          </a:bodyPr>
          <a:lstStyle/>
          <a:p>
            <a:r>
              <a:rPr lang="en-US" dirty="0"/>
              <a:t>What are the Client’s Modalities?</a:t>
            </a:r>
          </a:p>
        </p:txBody>
      </p:sp>
      <p:sp>
        <p:nvSpPr>
          <p:cNvPr id="11" name="!!accent">
            <a:extLst>
              <a:ext uri="{FF2B5EF4-FFF2-40B4-BE49-F238E27FC236}">
                <a16:creationId xmlns:a16="http://schemas.microsoft.com/office/drawing/2014/main" id="{8AEA628B-C8FF-4D0B-B111-F101F580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42663BD0-064C-40FC-A331-F49FCA953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5C9F1C6C-D360-DD5C-8173-FE211DC9A969}"/>
              </a:ext>
            </a:extLst>
          </p:cNvPr>
          <p:cNvSpPr>
            <a:spLocks noGrp="1"/>
          </p:cNvSpPr>
          <p:nvPr>
            <p:ph idx="1"/>
          </p:nvPr>
        </p:nvSpPr>
        <p:spPr>
          <a:xfrm>
            <a:off x="615458" y="3355848"/>
            <a:ext cx="6268770" cy="2825496"/>
          </a:xfrm>
        </p:spPr>
        <p:txBody>
          <a:bodyPr>
            <a:normAutofit/>
          </a:bodyPr>
          <a:lstStyle/>
          <a:p>
            <a:pPr marL="0" indent="0">
              <a:buNone/>
            </a:pPr>
            <a:r>
              <a:rPr lang="en-US" sz="2200" dirty="0"/>
              <a:t>People quickly tell you in their descriptions</a:t>
            </a:r>
          </a:p>
          <a:p>
            <a:pPr marL="0" indent="0">
              <a:buNone/>
            </a:pPr>
            <a:r>
              <a:rPr lang="en-US" sz="2200" dirty="0"/>
              <a:t>Are they more Kinesthetic? Auditory? Visual?</a:t>
            </a:r>
          </a:p>
          <a:p>
            <a:pPr marL="0" indent="0">
              <a:buNone/>
            </a:pPr>
            <a:endParaRPr lang="en-US" sz="2200" dirty="0"/>
          </a:p>
        </p:txBody>
      </p:sp>
      <p:pic>
        <p:nvPicPr>
          <p:cNvPr id="5" name="Picture 4" descr="Toy plastic numbers">
            <a:extLst>
              <a:ext uri="{FF2B5EF4-FFF2-40B4-BE49-F238E27FC236}">
                <a16:creationId xmlns:a16="http://schemas.microsoft.com/office/drawing/2014/main" id="{89CADF74-FA24-DC7A-F28B-FA36F09EA502}"/>
              </a:ext>
            </a:extLst>
          </p:cNvPr>
          <p:cNvPicPr>
            <a:picLocks noChangeAspect="1"/>
          </p:cNvPicPr>
          <p:nvPr/>
        </p:nvPicPr>
        <p:blipFill rotWithShape="1">
          <a:blip r:embed="rId2"/>
          <a:srcRect l="24982" r="31140" b="-1"/>
          <a:stretch/>
        </p:blipFill>
        <p:spPr>
          <a:xfrm>
            <a:off x="7684006" y="10"/>
            <a:ext cx="4507993" cy="6857990"/>
          </a:xfrm>
          <a:prstGeom prst="rect">
            <a:avLst/>
          </a:prstGeom>
        </p:spPr>
      </p:pic>
    </p:spTree>
    <p:extLst>
      <p:ext uri="{BB962C8B-B14F-4D97-AF65-F5344CB8AC3E}">
        <p14:creationId xmlns:p14="http://schemas.microsoft.com/office/powerpoint/2010/main" val="1443093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ACC6BB2-28F8-4405-829D-0562733BE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5C2E53F0-AD54-4A55-99A0-EC896CE3C2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FEFEF"/>
            </a:solidFill>
          </a:ln>
          <a:effectLst>
            <a:outerShdw blurRad="889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D15F19F8-85EE-477A-ACBA-4B6D06978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080CC98-324F-E7AC-DE70-7B35063D8115}"/>
              </a:ext>
            </a:extLst>
          </p:cNvPr>
          <p:cNvSpPr>
            <a:spLocks noGrp="1"/>
          </p:cNvSpPr>
          <p:nvPr>
            <p:ph type="title"/>
          </p:nvPr>
        </p:nvSpPr>
        <p:spPr>
          <a:xfrm>
            <a:off x="838200" y="253397"/>
            <a:ext cx="10515600" cy="1273233"/>
          </a:xfrm>
        </p:spPr>
        <p:txBody>
          <a:bodyPr>
            <a:normAutofit/>
          </a:bodyPr>
          <a:lstStyle/>
          <a:p>
            <a:r>
              <a:rPr lang="en-US" dirty="0"/>
              <a:t>Utilize the Client’s World</a:t>
            </a:r>
          </a:p>
        </p:txBody>
      </p:sp>
      <p:sp>
        <p:nvSpPr>
          <p:cNvPr id="16" name="Rectangle 15">
            <a:extLst>
              <a:ext uri="{FF2B5EF4-FFF2-40B4-BE49-F238E27FC236}">
                <a16:creationId xmlns:a16="http://schemas.microsoft.com/office/drawing/2014/main" id="{92C3387C-D24F-4737-8A37-1DC5CFF09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7970"/>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B9C290AF-D536-43D3-E984-E83AFECC5739}"/>
              </a:ext>
            </a:extLst>
          </p:cNvPr>
          <p:cNvSpPr>
            <a:spLocks/>
          </p:cNvSpPr>
          <p:nvPr/>
        </p:nvSpPr>
        <p:spPr>
          <a:xfrm>
            <a:off x="838200" y="2326122"/>
            <a:ext cx="5628848" cy="4048918"/>
          </a:xfrm>
          <a:prstGeom prst="rect">
            <a:avLst/>
          </a:prstGeom>
        </p:spPr>
        <p:txBody>
          <a:bodyPr>
            <a:noAutofit/>
          </a:bodyPr>
          <a:lstStyle/>
          <a:p>
            <a:pPr defTabSz="384048">
              <a:spcAft>
                <a:spcPts val="600"/>
              </a:spcAft>
            </a:pPr>
            <a:r>
              <a:rPr lang="en-US" sz="2400" kern="1200" dirty="0">
                <a:solidFill>
                  <a:schemeClr val="tx1"/>
                </a:solidFill>
              </a:rPr>
              <a:t>What does the client do well, or what is familiar? </a:t>
            </a:r>
          </a:p>
          <a:p>
            <a:pPr marL="384048" lvl="1" defTabSz="384048">
              <a:spcAft>
                <a:spcPts val="600"/>
              </a:spcAft>
            </a:pPr>
            <a:r>
              <a:rPr lang="en-US" sz="2400" kern="1200" dirty="0">
                <a:solidFill>
                  <a:schemeClr val="tx1"/>
                </a:solidFill>
              </a:rPr>
              <a:t>Parenting/Relationships </a:t>
            </a:r>
          </a:p>
          <a:p>
            <a:pPr marL="384048" lvl="1" defTabSz="384048">
              <a:spcAft>
                <a:spcPts val="600"/>
              </a:spcAft>
            </a:pPr>
            <a:r>
              <a:rPr lang="en-US" sz="2400" kern="1200" dirty="0">
                <a:solidFill>
                  <a:schemeClr val="tx1"/>
                </a:solidFill>
              </a:rPr>
              <a:t>Work </a:t>
            </a:r>
          </a:p>
          <a:p>
            <a:pPr marL="384048" lvl="1" defTabSz="384048">
              <a:spcAft>
                <a:spcPts val="600"/>
              </a:spcAft>
            </a:pPr>
            <a:r>
              <a:rPr lang="en-US" sz="2400" kern="1200" dirty="0">
                <a:solidFill>
                  <a:schemeClr val="tx1"/>
                </a:solidFill>
              </a:rPr>
              <a:t>Creative activities </a:t>
            </a:r>
          </a:p>
          <a:p>
            <a:pPr marL="384048" lvl="1" defTabSz="384048">
              <a:spcAft>
                <a:spcPts val="600"/>
              </a:spcAft>
            </a:pPr>
            <a:r>
              <a:rPr lang="en-US" sz="2400" kern="1200" dirty="0">
                <a:solidFill>
                  <a:schemeClr val="tx1"/>
                </a:solidFill>
              </a:rPr>
              <a:t>Sports/Physical abilities </a:t>
            </a:r>
          </a:p>
          <a:p>
            <a:pPr marL="384048" lvl="1" defTabSz="384048">
              <a:spcAft>
                <a:spcPts val="600"/>
              </a:spcAft>
            </a:pPr>
            <a:r>
              <a:rPr lang="en-US" sz="2400" kern="1200" dirty="0">
                <a:solidFill>
                  <a:schemeClr val="tx1"/>
                </a:solidFill>
              </a:rPr>
              <a:t>Animals </a:t>
            </a:r>
          </a:p>
          <a:p>
            <a:pPr marL="384048" lvl="1" defTabSz="384048">
              <a:spcAft>
                <a:spcPts val="600"/>
              </a:spcAft>
            </a:pPr>
            <a:r>
              <a:rPr lang="en-US" sz="2400" kern="1200" dirty="0">
                <a:solidFill>
                  <a:schemeClr val="tx1"/>
                </a:solidFill>
              </a:rPr>
              <a:t>Places/things they like</a:t>
            </a:r>
          </a:p>
        </p:txBody>
      </p:sp>
      <p:cxnSp>
        <p:nvCxnSpPr>
          <p:cNvPr id="5" name="Straight Connector 4">
            <a:extLst>
              <a:ext uri="{FF2B5EF4-FFF2-40B4-BE49-F238E27FC236}">
                <a16:creationId xmlns:a16="http://schemas.microsoft.com/office/drawing/2014/main" id="{730D95C9-7E15-CEB8-5AD2-F85AF81526F4}"/>
              </a:ext>
            </a:extLst>
          </p:cNvPr>
          <p:cNvCxnSpPr>
            <a:cxnSpLocks/>
          </p:cNvCxnSpPr>
          <p:nvPr/>
        </p:nvCxnSpPr>
        <p:spPr>
          <a:xfrm>
            <a:off x="1554742" y="2184158"/>
            <a:ext cx="672705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57A8678-1714-9B43-F3E9-32C6BD97CAF6}"/>
              </a:ext>
            </a:extLst>
          </p:cNvPr>
          <p:cNvSpPr txBox="1"/>
          <p:nvPr/>
        </p:nvSpPr>
        <p:spPr>
          <a:xfrm>
            <a:off x="6611472" y="6022927"/>
            <a:ext cx="5436104" cy="246221"/>
          </a:xfrm>
          <a:prstGeom prst="rect">
            <a:avLst/>
          </a:prstGeom>
          <a:noFill/>
        </p:spPr>
        <p:txBody>
          <a:bodyPr wrap="none" rtlCol="0">
            <a:spAutoFit/>
          </a:bodyPr>
          <a:lstStyle/>
          <a:p>
            <a:r>
              <a:rPr lang="en-US" sz="1000" b="0" i="0" dirty="0">
                <a:solidFill>
                  <a:srgbClr val="30272E"/>
                </a:solidFill>
                <a:effectLst/>
                <a:latin typeface="Inter"/>
              </a:rPr>
              <a:t>"</a:t>
            </a:r>
            <a:r>
              <a:rPr lang="en-US" sz="1000" b="0" i="0" dirty="0">
                <a:effectLst/>
                <a:latin typeface="Inter"/>
                <a:hlinkClick r:id="rId3"/>
              </a:rPr>
              <a:t>Black and white photo of young girl at doctor's office</a:t>
            </a:r>
            <a:r>
              <a:rPr lang="en-US" sz="1000" b="0" i="0" dirty="0">
                <a:solidFill>
                  <a:srgbClr val="30272E"/>
                </a:solidFill>
                <a:effectLst/>
                <a:latin typeface="Inter"/>
              </a:rPr>
              <a:t>" by </a:t>
            </a:r>
            <a:r>
              <a:rPr lang="en-US" sz="1000" b="0" i="0" dirty="0">
                <a:effectLst/>
                <a:latin typeface="Inter"/>
                <a:hlinkClick r:id="rId4"/>
              </a:rPr>
              <a:t>SELF Magazine</a:t>
            </a:r>
            <a:r>
              <a:rPr lang="en-US" sz="1000" b="0" i="0" dirty="0">
                <a:solidFill>
                  <a:srgbClr val="30272E"/>
                </a:solidFill>
                <a:effectLst/>
                <a:latin typeface="Inter"/>
              </a:rPr>
              <a:t> is licensed under </a:t>
            </a:r>
            <a:r>
              <a:rPr lang="en-US" sz="1000" b="0" i="0" dirty="0">
                <a:effectLst/>
                <a:latin typeface="Inter"/>
                <a:hlinkClick r:id="rId5"/>
              </a:rPr>
              <a:t>CC BY 2.0</a:t>
            </a:r>
            <a:r>
              <a:rPr lang="en-US" sz="1000" b="0" i="0" dirty="0">
                <a:solidFill>
                  <a:srgbClr val="30272E"/>
                </a:solidFill>
                <a:effectLst/>
                <a:latin typeface="Inter"/>
              </a:rPr>
              <a:t>.</a:t>
            </a:r>
            <a:endParaRPr lang="en-US" sz="1000" dirty="0"/>
          </a:p>
        </p:txBody>
      </p:sp>
      <p:pic>
        <p:nvPicPr>
          <p:cNvPr id="9" name="Picture 8" descr="A child holding a stuffed animal&#10;&#10;Description automatically generated">
            <a:extLst>
              <a:ext uri="{FF2B5EF4-FFF2-40B4-BE49-F238E27FC236}">
                <a16:creationId xmlns:a16="http://schemas.microsoft.com/office/drawing/2014/main" id="{5705071C-8AB3-BDE5-D4B2-9FF4901C38E2}"/>
              </a:ext>
            </a:extLst>
          </p:cNvPr>
          <p:cNvPicPr>
            <a:picLocks noChangeAspect="1"/>
          </p:cNvPicPr>
          <p:nvPr/>
        </p:nvPicPr>
        <p:blipFill>
          <a:blip r:embed="rId6"/>
          <a:stretch>
            <a:fillRect/>
          </a:stretch>
        </p:blipFill>
        <p:spPr>
          <a:xfrm>
            <a:off x="6685567" y="2363643"/>
            <a:ext cx="5080000" cy="3479800"/>
          </a:xfrm>
          <a:prstGeom prst="rect">
            <a:avLst/>
          </a:prstGeom>
        </p:spPr>
      </p:pic>
    </p:spTree>
    <p:extLst>
      <p:ext uri="{BB962C8B-B14F-4D97-AF65-F5344CB8AC3E}">
        <p14:creationId xmlns:p14="http://schemas.microsoft.com/office/powerpoint/2010/main" val="1066555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9C7F7-03AE-29F1-D0E5-2EF11B8E2596}"/>
              </a:ext>
            </a:extLst>
          </p:cNvPr>
          <p:cNvSpPr>
            <a:spLocks noGrp="1"/>
          </p:cNvSpPr>
          <p:nvPr>
            <p:ph type="title"/>
          </p:nvPr>
        </p:nvSpPr>
        <p:spPr>
          <a:xfrm>
            <a:off x="762000" y="1138035"/>
            <a:ext cx="4085665" cy="4848811"/>
          </a:xfrm>
        </p:spPr>
        <p:txBody>
          <a:bodyPr vert="horz" lIns="91440" tIns="45720" rIns="91440" bIns="45720" rtlCol="0" anchor="t">
            <a:normAutofit/>
          </a:bodyPr>
          <a:lstStyle/>
          <a:p>
            <a:pPr algn="r"/>
            <a:r>
              <a:rPr lang="en-US" dirty="0"/>
              <a:t>What Hypnotic Experiences May be Useful?</a:t>
            </a:r>
          </a:p>
        </p:txBody>
      </p:sp>
      <p:cxnSp>
        <p:nvCxnSpPr>
          <p:cNvPr id="38" name="Straight Connector 37">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9" name="Picture 38" descr="Adhesive notes on glass wall">
            <a:extLst>
              <a:ext uri="{FF2B5EF4-FFF2-40B4-BE49-F238E27FC236}">
                <a16:creationId xmlns:a16="http://schemas.microsoft.com/office/drawing/2014/main" id="{9593380E-1765-7DB3-31D1-3BE80C632492}"/>
              </a:ext>
            </a:extLst>
          </p:cNvPr>
          <p:cNvPicPr>
            <a:picLocks noChangeAspect="1"/>
          </p:cNvPicPr>
          <p:nvPr/>
        </p:nvPicPr>
        <p:blipFill rotWithShape="1">
          <a:blip r:embed="rId2"/>
          <a:srcRect l="17963" r="18372" b="-1"/>
          <a:stretch/>
        </p:blipFill>
        <p:spPr>
          <a:xfrm>
            <a:off x="5650992" y="10"/>
            <a:ext cx="6541008" cy="6857990"/>
          </a:xfrm>
          <a:prstGeom prst="rect">
            <a:avLst/>
          </a:prstGeom>
        </p:spPr>
      </p:pic>
      <p:sp>
        <p:nvSpPr>
          <p:cNvPr id="3" name="Content Placeholder 2">
            <a:extLst>
              <a:ext uri="{FF2B5EF4-FFF2-40B4-BE49-F238E27FC236}">
                <a16:creationId xmlns:a16="http://schemas.microsoft.com/office/drawing/2014/main" id="{829862E8-952B-BCE4-F025-1FAA5F64FB98}"/>
              </a:ext>
            </a:extLst>
          </p:cNvPr>
          <p:cNvSpPr>
            <a:spLocks/>
          </p:cNvSpPr>
          <p:nvPr/>
        </p:nvSpPr>
        <p:spPr>
          <a:xfrm>
            <a:off x="1017579" y="2073684"/>
            <a:ext cx="10147697" cy="4199100"/>
          </a:xfrm>
          <a:prstGeom prst="rect">
            <a:avLst/>
          </a:prstGeom>
        </p:spPr>
        <p:txBody>
          <a:bodyPr/>
          <a:lstStyle/>
          <a:p>
            <a:pPr marL="0" indent="0">
              <a:spcAft>
                <a:spcPts val="600"/>
              </a:spcAft>
              <a:buNone/>
            </a:pPr>
            <a:endParaRPr lang="en-US" dirty="0"/>
          </a:p>
        </p:txBody>
      </p:sp>
    </p:spTree>
    <p:extLst>
      <p:ext uri="{BB962C8B-B14F-4D97-AF65-F5344CB8AC3E}">
        <p14:creationId xmlns:p14="http://schemas.microsoft.com/office/powerpoint/2010/main" val="2333350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E02239D2-A05D-4A1C-9F06-FBA7FC730E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38F979B-07F6-CA77-3A5B-25B425A6CFCB}"/>
              </a:ext>
            </a:extLst>
          </p:cNvPr>
          <p:cNvSpPr txBox="1"/>
          <p:nvPr/>
        </p:nvSpPr>
        <p:spPr>
          <a:xfrm>
            <a:off x="1009650" y="585217"/>
            <a:ext cx="9994900" cy="5517134"/>
          </a:xfrm>
          <a:prstGeom prst="rect">
            <a:avLst/>
          </a:prstGeom>
        </p:spPr>
        <p:txBody>
          <a:bodyPr vert="horz" lIns="91440" tIns="45720" rIns="91440" bIns="45720" rtlCol="0">
            <a:normAutofit fontScale="92500" lnSpcReduction="20000"/>
          </a:bodyPr>
          <a:lstStyle/>
          <a:p>
            <a:pPr algn="ctr" defTabSz="914400">
              <a:lnSpc>
                <a:spcPct val="90000"/>
              </a:lnSpc>
              <a:spcAft>
                <a:spcPts val="600"/>
              </a:spcAft>
            </a:pPr>
            <a:r>
              <a:rPr lang="en-US" sz="2200" dirty="0"/>
              <a:t>PHYSICAL CHANGES </a:t>
            </a:r>
          </a:p>
          <a:p>
            <a:pPr algn="ctr" defTabSz="914400">
              <a:lnSpc>
                <a:spcPct val="90000"/>
              </a:lnSpc>
              <a:spcAft>
                <a:spcPts val="600"/>
              </a:spcAft>
            </a:pPr>
            <a:r>
              <a:rPr lang="en-US" sz="2200" i="1" dirty="0">
                <a:solidFill>
                  <a:schemeClr val="accent2"/>
                </a:solidFill>
              </a:rPr>
              <a:t>Learning to calm the body and with it the mind</a:t>
            </a:r>
          </a:p>
          <a:p>
            <a:pPr algn="ctr" defTabSz="914400">
              <a:lnSpc>
                <a:spcPct val="90000"/>
              </a:lnSpc>
              <a:spcAft>
                <a:spcPts val="600"/>
              </a:spcAft>
            </a:pPr>
            <a:endParaRPr lang="en-US" sz="800" i="1" dirty="0">
              <a:solidFill>
                <a:schemeClr val="accent2"/>
              </a:solidFill>
            </a:endParaRPr>
          </a:p>
          <a:p>
            <a:pPr algn="ctr" defTabSz="914400">
              <a:lnSpc>
                <a:spcPct val="90000"/>
              </a:lnSpc>
              <a:spcAft>
                <a:spcPts val="600"/>
              </a:spcAft>
            </a:pPr>
            <a:r>
              <a:rPr lang="en-US" sz="2200" dirty="0"/>
              <a:t>COMFORTABLE PLACE</a:t>
            </a:r>
          </a:p>
          <a:p>
            <a:pPr algn="ctr" defTabSz="914400">
              <a:lnSpc>
                <a:spcPct val="90000"/>
              </a:lnSpc>
              <a:spcAft>
                <a:spcPts val="600"/>
              </a:spcAft>
            </a:pPr>
            <a:r>
              <a:rPr lang="en-US" sz="2200" i="1" dirty="0">
                <a:solidFill>
                  <a:schemeClr val="accent2"/>
                </a:solidFill>
              </a:rPr>
              <a:t>Practicing healing emotional states</a:t>
            </a:r>
            <a:endParaRPr lang="en-US" sz="2400" i="1" dirty="0">
              <a:solidFill>
                <a:schemeClr val="accent2"/>
              </a:solidFill>
            </a:endParaRPr>
          </a:p>
          <a:p>
            <a:pPr algn="ctr" defTabSz="914400">
              <a:lnSpc>
                <a:spcPct val="90000"/>
              </a:lnSpc>
              <a:spcAft>
                <a:spcPts val="600"/>
              </a:spcAft>
            </a:pPr>
            <a:endParaRPr lang="en-US" sz="900" i="1" dirty="0">
              <a:solidFill>
                <a:schemeClr val="accent2"/>
              </a:solidFill>
            </a:endParaRPr>
          </a:p>
          <a:p>
            <a:pPr algn="ctr" defTabSz="914400">
              <a:lnSpc>
                <a:spcPct val="90000"/>
              </a:lnSpc>
              <a:spcAft>
                <a:spcPts val="600"/>
              </a:spcAft>
            </a:pPr>
            <a:r>
              <a:rPr lang="en-US" sz="2200" dirty="0"/>
              <a:t>AGE PROGRESSION OR REGRESSION</a:t>
            </a:r>
          </a:p>
          <a:p>
            <a:pPr algn="ctr" defTabSz="914400">
              <a:lnSpc>
                <a:spcPct val="90000"/>
              </a:lnSpc>
              <a:spcAft>
                <a:spcPts val="600"/>
              </a:spcAft>
            </a:pPr>
            <a:r>
              <a:rPr lang="en-US" sz="2200" i="1" dirty="0">
                <a:solidFill>
                  <a:schemeClr val="accent2"/>
                </a:solidFill>
              </a:rPr>
              <a:t>Using a positive past experience</a:t>
            </a:r>
          </a:p>
          <a:p>
            <a:pPr algn="ctr" defTabSz="914400">
              <a:lnSpc>
                <a:spcPct val="90000"/>
              </a:lnSpc>
              <a:spcAft>
                <a:spcPts val="600"/>
              </a:spcAft>
            </a:pPr>
            <a:r>
              <a:rPr lang="en-US" sz="2200" i="1" dirty="0">
                <a:solidFill>
                  <a:schemeClr val="accent2"/>
                </a:solidFill>
              </a:rPr>
              <a:t>Using imagination of a future positive experience</a:t>
            </a:r>
          </a:p>
          <a:p>
            <a:pPr algn="ctr" defTabSz="914400">
              <a:lnSpc>
                <a:spcPct val="90000"/>
              </a:lnSpc>
              <a:spcAft>
                <a:spcPts val="600"/>
              </a:spcAft>
            </a:pPr>
            <a:endParaRPr lang="en-US" sz="900" i="1" dirty="0"/>
          </a:p>
          <a:p>
            <a:pPr algn="ctr" defTabSz="914400">
              <a:lnSpc>
                <a:spcPct val="90000"/>
              </a:lnSpc>
              <a:spcAft>
                <a:spcPts val="600"/>
              </a:spcAft>
            </a:pPr>
            <a:r>
              <a:rPr lang="en-US" sz="2200" dirty="0"/>
              <a:t>ANCHORS/CUES</a:t>
            </a:r>
          </a:p>
          <a:p>
            <a:pPr algn="ctr" defTabSz="914400">
              <a:lnSpc>
                <a:spcPct val="90000"/>
              </a:lnSpc>
              <a:spcAft>
                <a:spcPts val="600"/>
              </a:spcAft>
            </a:pPr>
            <a:r>
              <a:rPr lang="en-US" sz="2200" i="1" dirty="0">
                <a:solidFill>
                  <a:schemeClr val="accent2"/>
                </a:solidFill>
              </a:rPr>
              <a:t>Connecting a feeling/thought to a physical experience</a:t>
            </a:r>
          </a:p>
          <a:p>
            <a:pPr algn="ctr" defTabSz="914400">
              <a:lnSpc>
                <a:spcPct val="90000"/>
              </a:lnSpc>
              <a:spcAft>
                <a:spcPts val="600"/>
              </a:spcAft>
            </a:pPr>
            <a:endParaRPr lang="en-US" sz="900" i="1" dirty="0">
              <a:solidFill>
                <a:schemeClr val="accent2"/>
              </a:solidFill>
            </a:endParaRPr>
          </a:p>
          <a:p>
            <a:pPr algn="ctr" defTabSz="914400">
              <a:lnSpc>
                <a:spcPct val="90000"/>
              </a:lnSpc>
              <a:spcAft>
                <a:spcPts val="600"/>
              </a:spcAft>
            </a:pPr>
            <a:r>
              <a:rPr lang="en-US" sz="2200" dirty="0"/>
              <a:t>SLOWING THINGS DOWN or a STOP SIGN</a:t>
            </a:r>
          </a:p>
          <a:p>
            <a:pPr algn="ctr" defTabSz="914400">
              <a:lnSpc>
                <a:spcPct val="90000"/>
              </a:lnSpc>
              <a:spcAft>
                <a:spcPts val="600"/>
              </a:spcAft>
            </a:pPr>
            <a:r>
              <a:rPr lang="en-US" sz="2200" i="1" dirty="0">
                <a:solidFill>
                  <a:schemeClr val="accent2"/>
                </a:solidFill>
              </a:rPr>
              <a:t>Practicing stopping before reacting</a:t>
            </a:r>
          </a:p>
          <a:p>
            <a:pPr algn="ctr" defTabSz="914400">
              <a:lnSpc>
                <a:spcPct val="90000"/>
              </a:lnSpc>
              <a:spcAft>
                <a:spcPts val="600"/>
              </a:spcAft>
            </a:pPr>
            <a:endParaRPr lang="en-US" sz="900" i="1" dirty="0">
              <a:solidFill>
                <a:schemeClr val="accent2"/>
              </a:solidFill>
            </a:endParaRPr>
          </a:p>
          <a:p>
            <a:pPr algn="ctr" defTabSz="914400">
              <a:lnSpc>
                <a:spcPct val="90000"/>
              </a:lnSpc>
              <a:spcAft>
                <a:spcPts val="600"/>
              </a:spcAft>
            </a:pPr>
            <a:r>
              <a:rPr lang="en-US" sz="2200" dirty="0"/>
              <a:t>WHITEBOARD AND ERASER</a:t>
            </a:r>
          </a:p>
          <a:p>
            <a:pPr algn="ctr" defTabSz="914400">
              <a:lnSpc>
                <a:spcPct val="90000"/>
              </a:lnSpc>
              <a:spcAft>
                <a:spcPts val="600"/>
              </a:spcAft>
            </a:pPr>
            <a:r>
              <a:rPr lang="en-US" sz="2200" i="1" dirty="0">
                <a:solidFill>
                  <a:schemeClr val="accent2"/>
                </a:solidFill>
              </a:rPr>
              <a:t>Writing and erasing something that is no longer needed/wanted</a:t>
            </a:r>
          </a:p>
          <a:p>
            <a:pPr algn="ctr" defTabSz="914400">
              <a:lnSpc>
                <a:spcPct val="90000"/>
              </a:lnSpc>
              <a:spcAft>
                <a:spcPts val="600"/>
              </a:spcAft>
            </a:pPr>
            <a:endParaRPr lang="en-US" sz="900" i="1" dirty="0">
              <a:solidFill>
                <a:schemeClr val="accent2"/>
              </a:solidFill>
            </a:endParaRPr>
          </a:p>
          <a:p>
            <a:pPr algn="ctr" defTabSz="914400">
              <a:lnSpc>
                <a:spcPct val="90000"/>
              </a:lnSpc>
              <a:spcAft>
                <a:spcPts val="600"/>
              </a:spcAft>
            </a:pPr>
            <a:r>
              <a:rPr lang="en-US" sz="2200" dirty="0"/>
              <a:t>POST-HYPNOTIC SUGGESTIONS</a:t>
            </a:r>
          </a:p>
          <a:p>
            <a:pPr algn="ctr" defTabSz="914400">
              <a:lnSpc>
                <a:spcPct val="90000"/>
              </a:lnSpc>
              <a:spcAft>
                <a:spcPts val="600"/>
              </a:spcAft>
            </a:pPr>
            <a:r>
              <a:rPr lang="en-US" sz="2200" i="1" dirty="0">
                <a:solidFill>
                  <a:schemeClr val="accent2"/>
                </a:solidFill>
              </a:rPr>
              <a:t>Suggestions to feel/think/do something after hypnosis</a:t>
            </a:r>
          </a:p>
        </p:txBody>
      </p:sp>
      <p:sp>
        <p:nvSpPr>
          <p:cNvPr id="3" name="Content Placeholder 2">
            <a:extLst>
              <a:ext uri="{FF2B5EF4-FFF2-40B4-BE49-F238E27FC236}">
                <a16:creationId xmlns:a16="http://schemas.microsoft.com/office/drawing/2014/main" id="{829862E8-952B-BCE4-F025-1FAA5F64FB98}"/>
              </a:ext>
            </a:extLst>
          </p:cNvPr>
          <p:cNvSpPr>
            <a:spLocks/>
          </p:cNvSpPr>
          <p:nvPr/>
        </p:nvSpPr>
        <p:spPr>
          <a:xfrm>
            <a:off x="1017579" y="2073684"/>
            <a:ext cx="10147697" cy="4199100"/>
          </a:xfrm>
          <a:prstGeom prst="rect">
            <a:avLst/>
          </a:prstGeom>
        </p:spPr>
        <p:txBody>
          <a:bodyPr/>
          <a:lstStyle/>
          <a:p>
            <a:pPr marL="0" indent="0">
              <a:spcAft>
                <a:spcPts val="600"/>
              </a:spcAft>
              <a:buNone/>
            </a:pPr>
            <a:endParaRPr lang="en-US" dirty="0"/>
          </a:p>
        </p:txBody>
      </p:sp>
      <p:sp>
        <p:nvSpPr>
          <p:cNvPr id="11" name="Rectangle 10">
            <a:extLst>
              <a:ext uri="{FF2B5EF4-FFF2-40B4-BE49-F238E27FC236}">
                <a16:creationId xmlns:a16="http://schemas.microsoft.com/office/drawing/2014/main" id="{BDA83C77-AD45-B8A3-29C2-F67B99912A3A}"/>
              </a:ext>
            </a:extLst>
          </p:cNvPr>
          <p:cNvSpPr/>
          <p:nvPr/>
        </p:nvSpPr>
        <p:spPr>
          <a:xfrm>
            <a:off x="10363200" y="585217"/>
            <a:ext cx="914400" cy="91440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839C69C-709B-5375-8043-04C7BD90F840}"/>
              </a:ext>
            </a:extLst>
          </p:cNvPr>
          <p:cNvSpPr/>
          <p:nvPr/>
        </p:nvSpPr>
        <p:spPr>
          <a:xfrm>
            <a:off x="1388674" y="1542853"/>
            <a:ext cx="914400" cy="914400"/>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A72D8E8-C435-E127-1D37-872A2BA2474C}"/>
              </a:ext>
            </a:extLst>
          </p:cNvPr>
          <p:cNvSpPr/>
          <p:nvPr/>
        </p:nvSpPr>
        <p:spPr>
          <a:xfrm>
            <a:off x="9448800" y="5645151"/>
            <a:ext cx="914400"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spTree>
    <p:extLst>
      <p:ext uri="{BB962C8B-B14F-4D97-AF65-F5344CB8AC3E}">
        <p14:creationId xmlns:p14="http://schemas.microsoft.com/office/powerpoint/2010/main" val="1746505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dissolve">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dissolve">
                                      <p:cBhvr>
                                        <p:cTn id="15" dur="500"/>
                                        <p:tgtEl>
                                          <p:spTgt spid="4">
                                            <p:txEl>
                                              <p:pRg st="3" end="3"/>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dissolve">
                                      <p:cBhvr>
                                        <p:cTn id="18" dur="500"/>
                                        <p:tgtEl>
                                          <p:spTgt spid="4">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animEffect transition="in" filter="dissolve">
                                      <p:cBhvr>
                                        <p:cTn id="23" dur="500"/>
                                        <p:tgtEl>
                                          <p:spTgt spid="4">
                                            <p:txEl>
                                              <p:pRg st="6" end="6"/>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4">
                                            <p:txEl>
                                              <p:pRg st="7" end="7"/>
                                            </p:txEl>
                                          </p:spTgt>
                                        </p:tgtEl>
                                        <p:attrNameLst>
                                          <p:attrName>style.visibility</p:attrName>
                                        </p:attrNameLst>
                                      </p:cBhvr>
                                      <p:to>
                                        <p:strVal val="visible"/>
                                      </p:to>
                                    </p:set>
                                    <p:animEffect transition="in" filter="dissolve">
                                      <p:cBhvr>
                                        <p:cTn id="26" dur="500"/>
                                        <p:tgtEl>
                                          <p:spTgt spid="4">
                                            <p:txEl>
                                              <p:pRg st="7" end="7"/>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4">
                                            <p:txEl>
                                              <p:pRg st="8" end="8"/>
                                            </p:txEl>
                                          </p:spTgt>
                                        </p:tgtEl>
                                        <p:attrNameLst>
                                          <p:attrName>style.visibility</p:attrName>
                                        </p:attrNameLst>
                                      </p:cBhvr>
                                      <p:to>
                                        <p:strVal val="visible"/>
                                      </p:to>
                                    </p:set>
                                    <p:animEffect transition="in" filter="dissolve">
                                      <p:cBhvr>
                                        <p:cTn id="29" dur="500"/>
                                        <p:tgtEl>
                                          <p:spTgt spid="4">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4">
                                            <p:txEl>
                                              <p:pRg st="10" end="10"/>
                                            </p:txEl>
                                          </p:spTgt>
                                        </p:tgtEl>
                                        <p:attrNameLst>
                                          <p:attrName>style.visibility</p:attrName>
                                        </p:attrNameLst>
                                      </p:cBhvr>
                                      <p:to>
                                        <p:strVal val="visible"/>
                                      </p:to>
                                    </p:set>
                                    <p:animEffect transition="in" filter="dissolve">
                                      <p:cBhvr>
                                        <p:cTn id="34" dur="500"/>
                                        <p:tgtEl>
                                          <p:spTgt spid="4">
                                            <p:txEl>
                                              <p:pRg st="10" end="10"/>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animEffect transition="in" filter="dissolve">
                                      <p:cBhvr>
                                        <p:cTn id="37" dur="500"/>
                                        <p:tgtEl>
                                          <p:spTgt spid="4">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4">
                                            <p:txEl>
                                              <p:pRg st="13" end="13"/>
                                            </p:txEl>
                                          </p:spTgt>
                                        </p:tgtEl>
                                        <p:attrNameLst>
                                          <p:attrName>style.visibility</p:attrName>
                                        </p:attrNameLst>
                                      </p:cBhvr>
                                      <p:to>
                                        <p:strVal val="visible"/>
                                      </p:to>
                                    </p:set>
                                    <p:animEffect transition="in" filter="dissolve">
                                      <p:cBhvr>
                                        <p:cTn id="42" dur="500"/>
                                        <p:tgtEl>
                                          <p:spTgt spid="4">
                                            <p:txEl>
                                              <p:pRg st="13" end="13"/>
                                            </p:txEl>
                                          </p:spTgt>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4">
                                            <p:txEl>
                                              <p:pRg st="14" end="14"/>
                                            </p:txEl>
                                          </p:spTgt>
                                        </p:tgtEl>
                                        <p:attrNameLst>
                                          <p:attrName>style.visibility</p:attrName>
                                        </p:attrNameLst>
                                      </p:cBhvr>
                                      <p:to>
                                        <p:strVal val="visible"/>
                                      </p:to>
                                    </p:set>
                                    <p:animEffect transition="in" filter="dissolve">
                                      <p:cBhvr>
                                        <p:cTn id="45" dur="500"/>
                                        <p:tgtEl>
                                          <p:spTgt spid="4">
                                            <p:txEl>
                                              <p:pRg st="14" end="14"/>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4">
                                            <p:txEl>
                                              <p:pRg st="16" end="16"/>
                                            </p:txEl>
                                          </p:spTgt>
                                        </p:tgtEl>
                                        <p:attrNameLst>
                                          <p:attrName>style.visibility</p:attrName>
                                        </p:attrNameLst>
                                      </p:cBhvr>
                                      <p:to>
                                        <p:strVal val="visible"/>
                                      </p:to>
                                    </p:set>
                                    <p:animEffect transition="in" filter="dissolve">
                                      <p:cBhvr>
                                        <p:cTn id="50" dur="500"/>
                                        <p:tgtEl>
                                          <p:spTgt spid="4">
                                            <p:txEl>
                                              <p:pRg st="16" end="16"/>
                                            </p:txEl>
                                          </p:spTgt>
                                        </p:tgtEl>
                                      </p:cBhvr>
                                    </p:animEffect>
                                  </p:childTnLst>
                                </p:cTn>
                              </p:par>
                              <p:par>
                                <p:cTn id="51" presetID="9" presetClass="entr" presetSubtype="0" fill="hold" grpId="0" nodeType="withEffect">
                                  <p:stCondLst>
                                    <p:cond delay="0"/>
                                  </p:stCondLst>
                                  <p:childTnLst>
                                    <p:set>
                                      <p:cBhvr>
                                        <p:cTn id="52" dur="1" fill="hold">
                                          <p:stCondLst>
                                            <p:cond delay="0"/>
                                          </p:stCondLst>
                                        </p:cTn>
                                        <p:tgtEl>
                                          <p:spTgt spid="4">
                                            <p:txEl>
                                              <p:pRg st="17" end="17"/>
                                            </p:txEl>
                                          </p:spTgt>
                                        </p:tgtEl>
                                        <p:attrNameLst>
                                          <p:attrName>style.visibility</p:attrName>
                                        </p:attrNameLst>
                                      </p:cBhvr>
                                      <p:to>
                                        <p:strVal val="visible"/>
                                      </p:to>
                                    </p:set>
                                    <p:animEffect transition="in" filter="dissolve">
                                      <p:cBhvr>
                                        <p:cTn id="53" dur="500"/>
                                        <p:tgtEl>
                                          <p:spTgt spid="4">
                                            <p:txEl>
                                              <p:pRg st="17" end="17"/>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4">
                                            <p:txEl>
                                              <p:pRg st="19" end="19"/>
                                            </p:txEl>
                                          </p:spTgt>
                                        </p:tgtEl>
                                        <p:attrNameLst>
                                          <p:attrName>style.visibility</p:attrName>
                                        </p:attrNameLst>
                                      </p:cBhvr>
                                      <p:to>
                                        <p:strVal val="visible"/>
                                      </p:to>
                                    </p:set>
                                    <p:animEffect transition="in" filter="dissolve">
                                      <p:cBhvr>
                                        <p:cTn id="58" dur="500"/>
                                        <p:tgtEl>
                                          <p:spTgt spid="4">
                                            <p:txEl>
                                              <p:pRg st="19" end="19"/>
                                            </p:txEl>
                                          </p:spTgt>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4">
                                            <p:txEl>
                                              <p:pRg st="20" end="20"/>
                                            </p:txEl>
                                          </p:spTgt>
                                        </p:tgtEl>
                                        <p:attrNameLst>
                                          <p:attrName>style.visibility</p:attrName>
                                        </p:attrNameLst>
                                      </p:cBhvr>
                                      <p:to>
                                        <p:strVal val="visible"/>
                                      </p:to>
                                    </p:set>
                                    <p:animEffect transition="in" filter="dissolve">
                                      <p:cBhvr>
                                        <p:cTn id="61" dur="500"/>
                                        <p:tgtEl>
                                          <p:spTgt spid="4">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D9C7F7-03AE-29F1-D0E5-2EF11B8E2596}"/>
              </a:ext>
            </a:extLst>
          </p:cNvPr>
          <p:cNvSpPr>
            <a:spLocks noGrp="1"/>
          </p:cNvSpPr>
          <p:nvPr>
            <p:ph type="title"/>
          </p:nvPr>
        </p:nvSpPr>
        <p:spPr>
          <a:xfrm>
            <a:off x="841248" y="334644"/>
            <a:ext cx="10509504" cy="1076914"/>
          </a:xfrm>
        </p:spPr>
        <p:txBody>
          <a:bodyPr anchor="ctr">
            <a:normAutofit/>
          </a:bodyPr>
          <a:lstStyle/>
          <a:p>
            <a:r>
              <a:rPr lang="en-US" sz="4000" dirty="0"/>
              <a:t>After Hypnosis</a:t>
            </a:r>
          </a:p>
        </p:txBody>
      </p:sp>
      <p:sp>
        <p:nvSpPr>
          <p:cNvPr id="12" name="Rectangle 11">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9" name="Diagram 8">
            <a:extLst>
              <a:ext uri="{FF2B5EF4-FFF2-40B4-BE49-F238E27FC236}">
                <a16:creationId xmlns:a16="http://schemas.microsoft.com/office/drawing/2014/main" id="{623599BA-8134-3D99-A71D-FFA99F2DCB23}"/>
              </a:ext>
            </a:extLst>
          </p:cNvPr>
          <p:cNvGraphicFramePr/>
          <p:nvPr/>
        </p:nvGraphicFramePr>
        <p:xfrm>
          <a:off x="1017579" y="2073684"/>
          <a:ext cx="10147697" cy="4199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5" name="Straight Connector 4">
            <a:extLst>
              <a:ext uri="{FF2B5EF4-FFF2-40B4-BE49-F238E27FC236}">
                <a16:creationId xmlns:a16="http://schemas.microsoft.com/office/drawing/2014/main" id="{E3EA1217-CEA9-963F-5791-82A61056B7B5}"/>
              </a:ext>
            </a:extLst>
          </p:cNvPr>
          <p:cNvCxnSpPr/>
          <p:nvPr/>
        </p:nvCxnSpPr>
        <p:spPr>
          <a:xfrm>
            <a:off x="1091113" y="1737360"/>
            <a:ext cx="744713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2240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6FE2E-23F3-0D02-E787-ACBBDA90BC4E}"/>
              </a:ext>
            </a:extLst>
          </p:cNvPr>
          <p:cNvSpPr>
            <a:spLocks noGrp="1"/>
          </p:cNvSpPr>
          <p:nvPr>
            <p:ph type="title"/>
          </p:nvPr>
        </p:nvSpPr>
        <p:spPr>
          <a:xfrm>
            <a:off x="839788" y="365125"/>
            <a:ext cx="10515600" cy="1325563"/>
          </a:xfrm>
        </p:spPr>
        <p:txBody>
          <a:bodyPr anchor="ctr">
            <a:normAutofit/>
          </a:bodyPr>
          <a:lstStyle/>
          <a:p>
            <a:r>
              <a:rPr lang="en-US" b="1" dirty="0"/>
              <a:t>Case Examples: Anxiety </a:t>
            </a:r>
          </a:p>
        </p:txBody>
      </p:sp>
      <p:sp>
        <p:nvSpPr>
          <p:cNvPr id="22" name="Text Placeholder 2">
            <a:extLst>
              <a:ext uri="{FF2B5EF4-FFF2-40B4-BE49-F238E27FC236}">
                <a16:creationId xmlns:a16="http://schemas.microsoft.com/office/drawing/2014/main" id="{4322CC00-E6BB-2A9C-2C6F-A9827B87ABD6}"/>
              </a:ext>
            </a:extLst>
          </p:cNvPr>
          <p:cNvSpPr>
            <a:spLocks noGrp="1"/>
          </p:cNvSpPr>
          <p:nvPr>
            <p:ph type="body" idx="1"/>
          </p:nvPr>
        </p:nvSpPr>
        <p:spPr>
          <a:xfrm>
            <a:off x="839788" y="1681163"/>
            <a:ext cx="5157787" cy="823912"/>
          </a:xfrm>
        </p:spPr>
        <p:txBody>
          <a:bodyPr/>
          <a:lstStyle/>
          <a:p>
            <a:endParaRPr lang="en-US"/>
          </a:p>
        </p:txBody>
      </p:sp>
      <p:sp>
        <p:nvSpPr>
          <p:cNvPr id="13" name="Text Placeholder 3">
            <a:extLst>
              <a:ext uri="{FF2B5EF4-FFF2-40B4-BE49-F238E27FC236}">
                <a16:creationId xmlns:a16="http://schemas.microsoft.com/office/drawing/2014/main" id="{22ECA262-F5CF-2759-5BF1-E85D03FF1373}"/>
              </a:ext>
            </a:extLst>
          </p:cNvPr>
          <p:cNvSpPr>
            <a:spLocks noGrp="1"/>
          </p:cNvSpPr>
          <p:nvPr>
            <p:ph sz="half" idx="2"/>
          </p:nvPr>
        </p:nvSpPr>
        <p:spPr>
          <a:xfrm>
            <a:off x="839788" y="2505075"/>
            <a:ext cx="5157787" cy="3684588"/>
          </a:xfrm>
        </p:spPr>
        <p:txBody>
          <a:bodyPr>
            <a:normAutofit/>
          </a:bodyPr>
          <a:lstStyle/>
          <a:p>
            <a:r>
              <a:rPr lang="en-US" dirty="0"/>
              <a:t>Anxiety is a common factor in the work of many disciplines</a:t>
            </a:r>
          </a:p>
          <a:p>
            <a:r>
              <a:rPr lang="en-US" dirty="0"/>
              <a:t>Hypnosis is very useful with anxiety treatment in different types of situations</a:t>
            </a:r>
          </a:p>
        </p:txBody>
      </p:sp>
      <p:sp>
        <p:nvSpPr>
          <p:cNvPr id="23" name="Text Placeholder 4">
            <a:extLst>
              <a:ext uri="{FF2B5EF4-FFF2-40B4-BE49-F238E27FC236}">
                <a16:creationId xmlns:a16="http://schemas.microsoft.com/office/drawing/2014/main" id="{D2E52649-3E73-A6F1-6699-1DC30D3478D2}"/>
              </a:ext>
            </a:extLst>
          </p:cNvPr>
          <p:cNvSpPr>
            <a:spLocks noGrp="1"/>
          </p:cNvSpPr>
          <p:nvPr>
            <p:ph type="body" sz="quarter" idx="3"/>
          </p:nvPr>
        </p:nvSpPr>
        <p:spPr>
          <a:xfrm>
            <a:off x="6172200" y="1681163"/>
            <a:ext cx="5183188" cy="823912"/>
          </a:xfrm>
        </p:spPr>
        <p:txBody>
          <a:bodyPr/>
          <a:lstStyle/>
          <a:p>
            <a:endParaRPr lang="en-US"/>
          </a:p>
        </p:txBody>
      </p:sp>
      <p:pic>
        <p:nvPicPr>
          <p:cNvPr id="7" name="Picture 6" descr="A person in a hoodie covering their face&#10;&#10;Description automatically generated">
            <a:extLst>
              <a:ext uri="{FF2B5EF4-FFF2-40B4-BE49-F238E27FC236}">
                <a16:creationId xmlns:a16="http://schemas.microsoft.com/office/drawing/2014/main" id="{4449C66A-9DF3-DE08-79FE-C9E137204F82}"/>
              </a:ext>
            </a:extLst>
          </p:cNvPr>
          <p:cNvPicPr>
            <a:picLocks noChangeAspect="1"/>
          </p:cNvPicPr>
          <p:nvPr/>
        </p:nvPicPr>
        <p:blipFill rotWithShape="1">
          <a:blip r:embed="rId2"/>
          <a:srcRect t="13004" r="-2" b="33679"/>
          <a:stretch/>
        </p:blipFill>
        <p:spPr>
          <a:xfrm>
            <a:off x="6172200" y="2505075"/>
            <a:ext cx="5183188" cy="3684588"/>
          </a:xfrm>
          <a:prstGeom prst="rect">
            <a:avLst/>
          </a:prstGeom>
          <a:noFill/>
        </p:spPr>
      </p:pic>
      <p:sp>
        <p:nvSpPr>
          <p:cNvPr id="8" name="TextBox 7">
            <a:extLst>
              <a:ext uri="{FF2B5EF4-FFF2-40B4-BE49-F238E27FC236}">
                <a16:creationId xmlns:a16="http://schemas.microsoft.com/office/drawing/2014/main" id="{6EA6D165-A9A5-0894-7BA7-17BB2514D59C}"/>
              </a:ext>
            </a:extLst>
          </p:cNvPr>
          <p:cNvSpPr txBox="1"/>
          <p:nvPr/>
        </p:nvSpPr>
        <p:spPr>
          <a:xfrm>
            <a:off x="9856104" y="6870700"/>
            <a:ext cx="2335896" cy="200055"/>
          </a:xfrm>
          <a:prstGeom prst="rect">
            <a:avLst/>
          </a:prstGeom>
          <a:solidFill>
            <a:srgbClr val="000000"/>
          </a:solidFill>
        </p:spPr>
        <p:txBody>
          <a:bodyPr wrap="none" rtlCol="0">
            <a:spAutoFit/>
          </a:bodyPr>
          <a:lstStyle/>
          <a:p>
            <a:pPr algn="r">
              <a:spcAft>
                <a:spcPts val="600"/>
              </a:spcAft>
            </a:pPr>
            <a:r>
              <a:rPr lang="en-US" sz="700" b="0" i="0" dirty="0">
                <a:solidFill>
                  <a:srgbClr val="FFFFFF"/>
                </a:solidFill>
                <a:effectLst/>
              </a:rPr>
              <a:t>"</a:t>
            </a:r>
            <a:r>
              <a:rPr lang="en-US" sz="700" b="0" i="0" dirty="0">
                <a:solidFill>
                  <a:srgbClr val="FFFFFF"/>
                </a:solidFill>
                <a:effectLst/>
                <a:hlinkClick r:id="rId3">
                  <a:extLst>
                    <a:ext uri="{A12FA001-AC4F-418D-AE19-62706E023703}">
                      <ahyp:hlinkClr xmlns:ahyp="http://schemas.microsoft.com/office/drawing/2018/hyperlinkcolor" val="tx"/>
                    </a:ext>
                  </a:extLst>
                </a:hlinkClick>
              </a:rPr>
              <a:t>Angst / Anxiety</a:t>
            </a:r>
            <a:r>
              <a:rPr lang="en-US" sz="700" b="0" i="0" dirty="0">
                <a:solidFill>
                  <a:srgbClr val="FFFFFF"/>
                </a:solidFill>
                <a:effectLst/>
              </a:rPr>
              <a:t>" by </a:t>
            </a:r>
            <a:r>
              <a:rPr lang="en-US" sz="700" b="0" i="0" dirty="0">
                <a:solidFill>
                  <a:srgbClr val="FFFFFF"/>
                </a:solidFill>
                <a:effectLst/>
                <a:hlinkClick r:id="rId4">
                  <a:extLst>
                    <a:ext uri="{A12FA001-AC4F-418D-AE19-62706E023703}">
                      <ahyp:hlinkClr xmlns:ahyp="http://schemas.microsoft.com/office/drawing/2018/hyperlinkcolor" val="tx"/>
                    </a:ext>
                  </a:extLst>
                </a:hlinkClick>
              </a:rPr>
              <a:t>braerik</a:t>
            </a:r>
            <a:r>
              <a:rPr lang="en-US" sz="700" b="0" i="0" dirty="0">
                <a:solidFill>
                  <a:srgbClr val="FFFFFF"/>
                </a:solidFill>
                <a:effectLst/>
              </a:rPr>
              <a:t> is licensed under </a:t>
            </a:r>
            <a:r>
              <a:rPr lang="en-US" sz="700" b="0" i="0" dirty="0">
                <a:solidFill>
                  <a:srgbClr val="FFFFFF"/>
                </a:solidFill>
                <a:effectLst/>
                <a:hlinkClick r:id="rId5">
                  <a:extLst>
                    <a:ext uri="{A12FA001-AC4F-418D-AE19-62706E023703}">
                      <ahyp:hlinkClr xmlns:ahyp="http://schemas.microsoft.com/office/drawing/2018/hyperlinkcolor" val="tx"/>
                    </a:ext>
                  </a:extLst>
                </a:hlinkClick>
              </a:rPr>
              <a:t>CC </a:t>
            </a:r>
            <a:r>
              <a:rPr lang="en-US" sz="700" b="0" i="0">
                <a:solidFill>
                  <a:srgbClr val="FFFFFF"/>
                </a:solidFill>
                <a:effectLst/>
                <a:hlinkClick r:id="rId5">
                  <a:extLst>
                    <a:ext uri="{A12FA001-AC4F-418D-AE19-62706E023703}">
                      <ahyp:hlinkClr xmlns:ahyp="http://schemas.microsoft.com/office/drawing/2018/hyperlinkcolor" val="tx"/>
                    </a:ext>
                  </a:extLst>
                </a:hlinkClick>
              </a:rPr>
              <a:t>BY-SA</a:t>
            </a:r>
            <a:r>
              <a:rPr lang="en-US" sz="700" b="0" i="0" dirty="0">
                <a:solidFill>
                  <a:srgbClr val="FFFFFF"/>
                </a:solidFill>
                <a:effectLst/>
                <a:hlinkClick r:id="rId5">
                  <a:extLst>
                    <a:ext uri="{A12FA001-AC4F-418D-AE19-62706E023703}">
                      <ahyp:hlinkClr xmlns:ahyp="http://schemas.microsoft.com/office/drawing/2018/hyperlinkcolor" val="tx"/>
                    </a:ext>
                  </a:extLst>
                </a:hlinkClick>
              </a:rPr>
              <a:t> 2.0</a:t>
            </a:r>
            <a:r>
              <a:rPr lang="en-US" sz="700" b="0" i="0" dirty="0">
                <a:solidFill>
                  <a:srgbClr val="FFFFFF"/>
                </a:solidFill>
                <a:effectLst/>
              </a:rPr>
              <a:t>.</a:t>
            </a:r>
            <a:endParaRPr lang="en-US" sz="700" dirty="0">
              <a:solidFill>
                <a:srgbClr val="FFFFFF"/>
              </a:solidFill>
            </a:endParaRPr>
          </a:p>
        </p:txBody>
      </p:sp>
      <p:cxnSp>
        <p:nvCxnSpPr>
          <p:cNvPr id="10" name="Straight Connector 9">
            <a:extLst>
              <a:ext uri="{FF2B5EF4-FFF2-40B4-BE49-F238E27FC236}">
                <a16:creationId xmlns:a16="http://schemas.microsoft.com/office/drawing/2014/main" id="{D73268C6-3082-2B8E-1D3E-F0C22403A0B0}"/>
              </a:ext>
            </a:extLst>
          </p:cNvPr>
          <p:cNvCxnSpPr/>
          <p:nvPr/>
        </p:nvCxnSpPr>
        <p:spPr>
          <a:xfrm>
            <a:off x="839788" y="1504950"/>
            <a:ext cx="105156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7611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D9C7F7-03AE-29F1-D0E5-2EF11B8E2596}"/>
              </a:ext>
            </a:extLst>
          </p:cNvPr>
          <p:cNvSpPr>
            <a:spLocks noGrp="1"/>
          </p:cNvSpPr>
          <p:nvPr>
            <p:ph type="title"/>
          </p:nvPr>
        </p:nvSpPr>
        <p:spPr>
          <a:xfrm>
            <a:off x="841248" y="334644"/>
            <a:ext cx="10509504" cy="1076914"/>
          </a:xfrm>
        </p:spPr>
        <p:txBody>
          <a:bodyPr anchor="ctr">
            <a:normAutofit/>
          </a:bodyPr>
          <a:lstStyle/>
          <a:p>
            <a:r>
              <a:rPr lang="en-US" sz="4000" dirty="0"/>
              <a:t>Case Example – Anxiety &amp; Rumination</a:t>
            </a:r>
          </a:p>
        </p:txBody>
      </p:sp>
      <p:sp>
        <p:nvSpPr>
          <p:cNvPr id="12" name="Rectangle 11">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29862E8-952B-BCE4-F025-1FAA5F64FB98}"/>
              </a:ext>
            </a:extLst>
          </p:cNvPr>
          <p:cNvSpPr>
            <a:spLocks/>
          </p:cNvSpPr>
          <p:nvPr/>
        </p:nvSpPr>
        <p:spPr>
          <a:xfrm>
            <a:off x="1017579" y="2073684"/>
            <a:ext cx="10147697" cy="4199100"/>
          </a:xfrm>
          <a:prstGeom prst="rect">
            <a:avLst/>
          </a:prstGeom>
        </p:spPr>
        <p:txBody>
          <a:bodyPr/>
          <a:lstStyle/>
          <a:p>
            <a:pPr marL="342900" indent="-342900" defTabSz="438912">
              <a:spcAft>
                <a:spcPts val="600"/>
              </a:spcAft>
              <a:buFont typeface="Wingdings" pitchFamily="2" charset="2"/>
              <a:buChar char="§"/>
            </a:pPr>
            <a:r>
              <a:rPr lang="en-US" sz="2400" kern="1200" dirty="0">
                <a:solidFill>
                  <a:schemeClr val="tx1"/>
                </a:solidFill>
                <a:latin typeface="+mn-lt"/>
                <a:ea typeface="+mn-ea"/>
                <a:cs typeface="+mn-cs"/>
              </a:rPr>
              <a:t>Woman in her early 40s</a:t>
            </a:r>
          </a:p>
          <a:p>
            <a:pPr marL="342900" indent="-342900" defTabSz="438912">
              <a:spcAft>
                <a:spcPts val="600"/>
              </a:spcAft>
              <a:buFont typeface="Wingdings" pitchFamily="2" charset="2"/>
              <a:buChar char="§"/>
            </a:pPr>
            <a:r>
              <a:rPr lang="en-US" sz="2400" dirty="0"/>
              <a:t>In the process of divorce</a:t>
            </a:r>
          </a:p>
          <a:p>
            <a:pPr marL="342900" indent="-342900" defTabSz="438912">
              <a:spcAft>
                <a:spcPts val="600"/>
              </a:spcAft>
              <a:buFont typeface="Wingdings" pitchFamily="2" charset="2"/>
              <a:buChar char="§"/>
            </a:pPr>
            <a:r>
              <a:rPr lang="en-US" sz="2400" kern="1200" dirty="0">
                <a:solidFill>
                  <a:schemeClr val="tx1"/>
                </a:solidFill>
                <a:latin typeface="+mn-lt"/>
                <a:ea typeface="+mn-ea"/>
                <a:cs typeface="+mn-cs"/>
              </a:rPr>
              <a:t>Having trouble sleeping and </a:t>
            </a:r>
            <a:r>
              <a:rPr lang="en-US" sz="2400" dirty="0"/>
              <a:t>working </a:t>
            </a:r>
            <a:r>
              <a:rPr lang="en-US" sz="2400" kern="1200" dirty="0">
                <a:solidFill>
                  <a:schemeClr val="tx1"/>
                </a:solidFill>
                <a:latin typeface="+mn-lt"/>
                <a:ea typeface="+mn-ea"/>
                <a:cs typeface="+mn-cs"/>
              </a:rPr>
              <a:t>due to thinking about divorce, self, kids</a:t>
            </a:r>
          </a:p>
          <a:p>
            <a:pPr marL="342900" indent="-342900" defTabSz="438912">
              <a:spcAft>
                <a:spcPts val="600"/>
              </a:spcAft>
              <a:buFont typeface="Wingdings" pitchFamily="2" charset="2"/>
              <a:buChar char="§"/>
            </a:pPr>
            <a:r>
              <a:rPr lang="en-US" sz="2400" kern="1200" dirty="0">
                <a:solidFill>
                  <a:schemeClr val="tx1"/>
                </a:solidFill>
                <a:latin typeface="+mn-lt"/>
                <a:ea typeface="+mn-ea"/>
                <a:cs typeface="+mn-cs"/>
              </a:rPr>
              <a:t>Feels like she is doing things “wrong” and wants to do things “right”.  </a:t>
            </a:r>
          </a:p>
          <a:p>
            <a:pPr marL="342900" indent="-342900" defTabSz="438912">
              <a:spcAft>
                <a:spcPts val="600"/>
              </a:spcAft>
              <a:buFont typeface="Wingdings" pitchFamily="2" charset="2"/>
              <a:buChar char="§"/>
            </a:pPr>
            <a:r>
              <a:rPr lang="en-US" sz="2400" kern="1200" dirty="0">
                <a:solidFill>
                  <a:schemeClr val="tx1"/>
                </a:solidFill>
                <a:latin typeface="+mn-lt"/>
                <a:ea typeface="+mn-ea"/>
                <a:cs typeface="+mn-cs"/>
              </a:rPr>
              <a:t>Strong connection to her children, “when I see their little faces I light up” – describes cuddling using arms and body</a:t>
            </a:r>
          </a:p>
          <a:p>
            <a:pPr marL="342900" indent="-342900" defTabSz="438912">
              <a:spcAft>
                <a:spcPts val="600"/>
              </a:spcAft>
              <a:buFont typeface="Wingdings" pitchFamily="2" charset="2"/>
              <a:buChar char="§"/>
            </a:pPr>
            <a:r>
              <a:rPr lang="en-US" sz="2400" dirty="0"/>
              <a:t>Strong women friendships from distressed childhood – all learned to handle things themselves</a:t>
            </a:r>
            <a:endParaRPr lang="en-US" sz="2400" kern="1200" dirty="0">
              <a:solidFill>
                <a:schemeClr val="tx1"/>
              </a:solidFill>
              <a:latin typeface="+mn-lt"/>
              <a:ea typeface="+mn-ea"/>
              <a:cs typeface="+mn-cs"/>
            </a:endParaRPr>
          </a:p>
          <a:p>
            <a:pPr defTabSz="438912">
              <a:spcAft>
                <a:spcPts val="600"/>
              </a:spcAft>
            </a:pPr>
            <a:endParaRPr lang="en-US" sz="2400" kern="1200" dirty="0">
              <a:solidFill>
                <a:schemeClr val="tx1"/>
              </a:solidFill>
              <a:latin typeface="+mn-lt"/>
              <a:ea typeface="+mn-ea"/>
              <a:cs typeface="+mn-cs"/>
            </a:endParaRPr>
          </a:p>
          <a:p>
            <a:pPr marL="0" indent="0">
              <a:spcAft>
                <a:spcPts val="600"/>
              </a:spcAft>
              <a:buNone/>
            </a:pPr>
            <a:endParaRPr lang="en-US" dirty="0"/>
          </a:p>
        </p:txBody>
      </p:sp>
      <p:cxnSp>
        <p:nvCxnSpPr>
          <p:cNvPr id="5" name="Straight Connector 4">
            <a:extLst>
              <a:ext uri="{FF2B5EF4-FFF2-40B4-BE49-F238E27FC236}">
                <a16:creationId xmlns:a16="http://schemas.microsoft.com/office/drawing/2014/main" id="{E3EA1217-CEA9-963F-5791-82A61056B7B5}"/>
              </a:ext>
            </a:extLst>
          </p:cNvPr>
          <p:cNvCxnSpPr/>
          <p:nvPr/>
        </p:nvCxnSpPr>
        <p:spPr>
          <a:xfrm>
            <a:off x="1091113" y="1737360"/>
            <a:ext cx="744713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7294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up of a blue background&#10;&#10;Description automatically generated">
            <a:extLst>
              <a:ext uri="{FF2B5EF4-FFF2-40B4-BE49-F238E27FC236}">
                <a16:creationId xmlns:a16="http://schemas.microsoft.com/office/drawing/2014/main" id="{A7538A72-3AC7-5B56-6043-EAD300459E32}"/>
              </a:ext>
            </a:extLst>
          </p:cNvPr>
          <p:cNvPicPr>
            <a:picLocks noChangeAspect="1"/>
          </p:cNvPicPr>
          <p:nvPr/>
        </p:nvPicPr>
        <p:blipFill rotWithShape="1">
          <a:blip r:embed="rId2">
            <a:duotone>
              <a:schemeClr val="bg2">
                <a:shade val="45000"/>
                <a:satMod val="135000"/>
              </a:schemeClr>
              <a:prstClr val="white"/>
            </a:duotone>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C8216F95-2D44-44F7-7F7E-1314F532A5E4}"/>
              </a:ext>
            </a:extLst>
          </p:cNvPr>
          <p:cNvSpPr>
            <a:spLocks noGrp="1"/>
          </p:cNvSpPr>
          <p:nvPr>
            <p:ph type="title"/>
          </p:nvPr>
        </p:nvSpPr>
        <p:spPr/>
        <p:txBody>
          <a:bodyPr>
            <a:normAutofit/>
          </a:bodyPr>
          <a:lstStyle/>
          <a:p>
            <a:r>
              <a:rPr lang="en-US" dirty="0"/>
              <a:t>Case Example: Anxiety</a:t>
            </a:r>
          </a:p>
        </p:txBody>
      </p:sp>
      <p:graphicFrame>
        <p:nvGraphicFramePr>
          <p:cNvPr id="5" name="Content Placeholder 2">
            <a:extLst>
              <a:ext uri="{FF2B5EF4-FFF2-40B4-BE49-F238E27FC236}">
                <a16:creationId xmlns:a16="http://schemas.microsoft.com/office/drawing/2014/main" id="{1F6C1C6C-90B8-5B95-E512-E648DA1363E4}"/>
              </a:ext>
            </a:extLst>
          </p:cNvPr>
          <p:cNvGraphicFramePr>
            <a:graphicFrameLocks noGrp="1"/>
          </p:cNvGraphicFramePr>
          <p:nvPr>
            <p:ph idx="1"/>
            <p:extLst>
              <p:ext uri="{D42A27DB-BD31-4B8C-83A1-F6EECF244321}">
                <p14:modId xmlns:p14="http://schemas.microsoft.com/office/powerpoint/2010/main" val="100987116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6674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graphicEl>
                                              <a:dgm id="{6FB90D18-09A5-9442-B07F-4356C99E22C2}"/>
                                            </p:graphicEl>
                                          </p:spTgt>
                                        </p:tgtEl>
                                        <p:attrNameLst>
                                          <p:attrName>style.visibility</p:attrName>
                                        </p:attrNameLst>
                                      </p:cBhvr>
                                      <p:to>
                                        <p:strVal val="visible"/>
                                      </p:to>
                                    </p:set>
                                    <p:animEffect transition="in" filter="dissolve">
                                      <p:cBhvr>
                                        <p:cTn id="7" dur="500"/>
                                        <p:tgtEl>
                                          <p:spTgt spid="5">
                                            <p:graphicEl>
                                              <a:dgm id="{6FB90D18-09A5-9442-B07F-4356C99E22C2}"/>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graphicEl>
                                              <a:dgm id="{A5296264-5BA0-6F42-842F-D7CD91B77562}"/>
                                            </p:graphicEl>
                                          </p:spTgt>
                                        </p:tgtEl>
                                        <p:attrNameLst>
                                          <p:attrName>style.visibility</p:attrName>
                                        </p:attrNameLst>
                                      </p:cBhvr>
                                      <p:to>
                                        <p:strVal val="visible"/>
                                      </p:to>
                                    </p:set>
                                    <p:animEffect transition="in" filter="dissolve">
                                      <p:cBhvr>
                                        <p:cTn id="12" dur="500"/>
                                        <p:tgtEl>
                                          <p:spTgt spid="5">
                                            <p:graphicEl>
                                              <a:dgm id="{A5296264-5BA0-6F42-842F-D7CD91B77562}"/>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graphicEl>
                                              <a:dgm id="{70FB1E15-3799-C94D-8B80-794F6DB79DC8}"/>
                                            </p:graphicEl>
                                          </p:spTgt>
                                        </p:tgtEl>
                                        <p:attrNameLst>
                                          <p:attrName>style.visibility</p:attrName>
                                        </p:attrNameLst>
                                      </p:cBhvr>
                                      <p:to>
                                        <p:strVal val="visible"/>
                                      </p:to>
                                    </p:set>
                                    <p:animEffect transition="in" filter="dissolve">
                                      <p:cBhvr>
                                        <p:cTn id="17" dur="500"/>
                                        <p:tgtEl>
                                          <p:spTgt spid="5">
                                            <p:graphicEl>
                                              <a:dgm id="{70FB1E15-3799-C94D-8B80-794F6DB79DC8}"/>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
                                            <p:graphicEl>
                                              <a:dgm id="{46D81C13-19BB-4645-ABA5-C1888BDC9129}"/>
                                            </p:graphicEl>
                                          </p:spTgt>
                                        </p:tgtEl>
                                        <p:attrNameLst>
                                          <p:attrName>style.visibility</p:attrName>
                                        </p:attrNameLst>
                                      </p:cBhvr>
                                      <p:to>
                                        <p:strVal val="visible"/>
                                      </p:to>
                                    </p:set>
                                    <p:animEffect transition="in" filter="dissolve">
                                      <p:cBhvr>
                                        <p:cTn id="22" dur="500"/>
                                        <p:tgtEl>
                                          <p:spTgt spid="5">
                                            <p:graphicEl>
                                              <a:dgm id="{46D81C13-19BB-4645-ABA5-C1888BDC9129}"/>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
                                            <p:graphicEl>
                                              <a:dgm id="{990E55F3-751C-3D4A-B7B8-4C2954D310A9}"/>
                                            </p:graphicEl>
                                          </p:spTgt>
                                        </p:tgtEl>
                                        <p:attrNameLst>
                                          <p:attrName>style.visibility</p:attrName>
                                        </p:attrNameLst>
                                      </p:cBhvr>
                                      <p:to>
                                        <p:strVal val="visible"/>
                                      </p:to>
                                    </p:set>
                                    <p:animEffect transition="in" filter="dissolve">
                                      <p:cBhvr>
                                        <p:cTn id="27" dur="500"/>
                                        <p:tgtEl>
                                          <p:spTgt spid="5">
                                            <p:graphicEl>
                                              <a:dgm id="{990E55F3-751C-3D4A-B7B8-4C2954D310A9}"/>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5">
                                            <p:graphicEl>
                                              <a:dgm id="{BF4F8CDB-F3A9-AA40-8C17-D61BFCE0265D}"/>
                                            </p:graphicEl>
                                          </p:spTgt>
                                        </p:tgtEl>
                                        <p:attrNameLst>
                                          <p:attrName>style.visibility</p:attrName>
                                        </p:attrNameLst>
                                      </p:cBhvr>
                                      <p:to>
                                        <p:strVal val="visible"/>
                                      </p:to>
                                    </p:set>
                                    <p:animEffect transition="in" filter="dissolve">
                                      <p:cBhvr>
                                        <p:cTn id="32" dur="500"/>
                                        <p:tgtEl>
                                          <p:spTgt spid="5">
                                            <p:graphicEl>
                                              <a:dgm id="{BF4F8CDB-F3A9-AA40-8C17-D61BFCE0265D}"/>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5">
                                            <p:graphicEl>
                                              <a:dgm id="{AFA71E21-1473-5043-B890-66ED094902B9}"/>
                                            </p:graphicEl>
                                          </p:spTgt>
                                        </p:tgtEl>
                                        <p:attrNameLst>
                                          <p:attrName>style.visibility</p:attrName>
                                        </p:attrNameLst>
                                      </p:cBhvr>
                                      <p:to>
                                        <p:strVal val="visible"/>
                                      </p:to>
                                    </p:set>
                                    <p:animEffect transition="in" filter="dissolve">
                                      <p:cBhvr>
                                        <p:cTn id="37" dur="500"/>
                                        <p:tgtEl>
                                          <p:spTgt spid="5">
                                            <p:graphicEl>
                                              <a:dgm id="{AFA71E21-1473-5043-B890-66ED094902B9}"/>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5">
                                            <p:graphicEl>
                                              <a:dgm id="{9D2C49A9-AB37-844C-B67E-11E58961E227}"/>
                                            </p:graphicEl>
                                          </p:spTgt>
                                        </p:tgtEl>
                                        <p:attrNameLst>
                                          <p:attrName>style.visibility</p:attrName>
                                        </p:attrNameLst>
                                      </p:cBhvr>
                                      <p:to>
                                        <p:strVal val="visible"/>
                                      </p:to>
                                    </p:set>
                                    <p:animEffect transition="in" filter="dissolve">
                                      <p:cBhvr>
                                        <p:cTn id="42" dur="500"/>
                                        <p:tgtEl>
                                          <p:spTgt spid="5">
                                            <p:graphicEl>
                                              <a:dgm id="{9D2C49A9-AB37-844C-B67E-11E58961E2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001A6-8E34-FC58-2E44-A44A47091E58}"/>
              </a:ext>
            </a:extLst>
          </p:cNvPr>
          <p:cNvSpPr>
            <a:spLocks noGrp="1"/>
          </p:cNvSpPr>
          <p:nvPr>
            <p:ph type="title"/>
          </p:nvPr>
        </p:nvSpPr>
        <p:spPr>
          <a:xfrm>
            <a:off x="838200" y="365126"/>
            <a:ext cx="10515600" cy="820580"/>
          </a:xfrm>
        </p:spPr>
        <p:txBody>
          <a:bodyPr/>
          <a:lstStyle/>
          <a:p>
            <a:r>
              <a:rPr lang="en-US" dirty="0"/>
              <a:t>Ideas – Anxiety and Rumination</a:t>
            </a:r>
          </a:p>
        </p:txBody>
      </p:sp>
      <p:sp>
        <p:nvSpPr>
          <p:cNvPr id="3" name="Content Placeholder 2">
            <a:extLst>
              <a:ext uri="{FF2B5EF4-FFF2-40B4-BE49-F238E27FC236}">
                <a16:creationId xmlns:a16="http://schemas.microsoft.com/office/drawing/2014/main" id="{8DC72420-B84F-154D-1840-8746995275B9}"/>
              </a:ext>
            </a:extLst>
          </p:cNvPr>
          <p:cNvSpPr>
            <a:spLocks noGrp="1"/>
          </p:cNvSpPr>
          <p:nvPr>
            <p:ph idx="1"/>
          </p:nvPr>
        </p:nvSpPr>
        <p:spPr>
          <a:xfrm>
            <a:off x="838200" y="1497212"/>
            <a:ext cx="10515600" cy="4995659"/>
          </a:xfrm>
        </p:spPr>
        <p:txBody>
          <a:bodyPr>
            <a:normAutofit/>
          </a:bodyPr>
          <a:lstStyle/>
          <a:p>
            <a:pPr marL="0" indent="0">
              <a:buNone/>
            </a:pPr>
            <a:r>
              <a:rPr lang="en-US" sz="2000" b="1" dirty="0">
                <a:solidFill>
                  <a:schemeClr val="tx2"/>
                </a:solidFill>
              </a:rPr>
              <a:t>Elicitation &amp; Intensification</a:t>
            </a:r>
          </a:p>
          <a:p>
            <a:pPr marL="0" indent="0">
              <a:buNone/>
            </a:pPr>
            <a:r>
              <a:rPr lang="en-US" sz="2000" dirty="0">
                <a:solidFill>
                  <a:schemeClr val="tx2"/>
                </a:solidFill>
              </a:rPr>
              <a:t>Breath and progressive muscle relaxation</a:t>
            </a:r>
            <a:endParaRPr lang="en-US" sz="2000" b="1" dirty="0">
              <a:solidFill>
                <a:schemeClr val="tx2"/>
              </a:solidFill>
            </a:endParaRPr>
          </a:p>
          <a:p>
            <a:pPr marL="0" indent="0">
              <a:buNone/>
            </a:pPr>
            <a:r>
              <a:rPr lang="en-US" sz="2000" b="1" dirty="0">
                <a:solidFill>
                  <a:schemeClr val="tx2"/>
                </a:solidFill>
              </a:rPr>
              <a:t>Suggestions:</a:t>
            </a:r>
          </a:p>
          <a:p>
            <a:pPr marL="0" indent="0">
              <a:buNone/>
            </a:pPr>
            <a:r>
              <a:rPr lang="en-US" sz="2000" dirty="0">
                <a:solidFill>
                  <a:schemeClr val="tx2"/>
                </a:solidFill>
              </a:rPr>
              <a:t>You can notice when you are saying “what am I doing wrong” and notice the sensations</a:t>
            </a:r>
          </a:p>
          <a:p>
            <a:pPr marL="0" indent="0">
              <a:buNone/>
            </a:pPr>
            <a:r>
              <a:rPr lang="en-US" sz="2000" dirty="0">
                <a:solidFill>
                  <a:schemeClr val="tx2"/>
                </a:solidFill>
              </a:rPr>
              <a:t>You can see how the words “what am I doing wrong” try to knock you off course</a:t>
            </a:r>
          </a:p>
          <a:p>
            <a:pPr marL="0" indent="0">
              <a:buNone/>
            </a:pPr>
            <a:r>
              <a:rPr lang="en-US" sz="2000" dirty="0">
                <a:solidFill>
                  <a:schemeClr val="tx2"/>
                </a:solidFill>
              </a:rPr>
              <a:t>You can easily let those words fade away and turn your attention to a memory with the children (faces, touch)</a:t>
            </a:r>
          </a:p>
          <a:p>
            <a:pPr marL="0" indent="0">
              <a:buNone/>
            </a:pPr>
            <a:r>
              <a:rPr lang="en-US" sz="2000" dirty="0">
                <a:solidFill>
                  <a:schemeClr val="tx2"/>
                </a:solidFill>
              </a:rPr>
              <a:t>You can feel the feeling of “doing it right” and enjoy it</a:t>
            </a:r>
          </a:p>
          <a:p>
            <a:pPr marL="0" indent="0">
              <a:buNone/>
            </a:pPr>
            <a:r>
              <a:rPr lang="en-US" sz="2000" b="1" dirty="0">
                <a:solidFill>
                  <a:schemeClr val="tx2"/>
                </a:solidFill>
              </a:rPr>
              <a:t>Post Hypnotic Suggestions:</a:t>
            </a:r>
          </a:p>
          <a:p>
            <a:pPr marL="0" indent="0">
              <a:buNone/>
            </a:pPr>
            <a:r>
              <a:rPr lang="en-US" sz="2000" dirty="0">
                <a:solidFill>
                  <a:schemeClr val="tx2"/>
                </a:solidFill>
              </a:rPr>
              <a:t>Anchor: OK sign</a:t>
            </a:r>
          </a:p>
          <a:p>
            <a:pPr marL="0" indent="0">
              <a:buNone/>
            </a:pPr>
            <a:r>
              <a:rPr lang="en-US" sz="2000" dirty="0">
                <a:solidFill>
                  <a:schemeClr val="tx2"/>
                </a:solidFill>
              </a:rPr>
              <a:t>When you make the OK sign it will remind you that you and the kids are ok, you are “doing it right”</a:t>
            </a:r>
          </a:p>
          <a:p>
            <a:pPr marL="0" indent="0">
              <a:buNone/>
            </a:pPr>
            <a:endParaRPr lang="en-US" sz="2000" dirty="0">
              <a:solidFill>
                <a:schemeClr val="tx2"/>
              </a:solidFill>
            </a:endParaRPr>
          </a:p>
          <a:p>
            <a:endParaRPr lang="en-US" dirty="0">
              <a:solidFill>
                <a:schemeClr val="tx2"/>
              </a:solidFill>
            </a:endParaRPr>
          </a:p>
        </p:txBody>
      </p:sp>
      <p:cxnSp>
        <p:nvCxnSpPr>
          <p:cNvPr id="5" name="Straight Connector 4">
            <a:extLst>
              <a:ext uri="{FF2B5EF4-FFF2-40B4-BE49-F238E27FC236}">
                <a16:creationId xmlns:a16="http://schemas.microsoft.com/office/drawing/2014/main" id="{A4E8D822-F068-1DE6-2F71-5A740F7550AC}"/>
              </a:ext>
            </a:extLst>
          </p:cNvPr>
          <p:cNvCxnSpPr>
            <a:cxnSpLocks/>
          </p:cNvCxnSpPr>
          <p:nvPr/>
        </p:nvCxnSpPr>
        <p:spPr>
          <a:xfrm>
            <a:off x="800519" y="1205803"/>
            <a:ext cx="10440237"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272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dissolv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dissolv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dissolv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dissolve">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dissolve">
                                      <p:cBhvr>
                                        <p:cTn id="3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001A6-8E34-FC58-2E44-A44A47091E58}"/>
              </a:ext>
            </a:extLst>
          </p:cNvPr>
          <p:cNvSpPr>
            <a:spLocks noGrp="1"/>
          </p:cNvSpPr>
          <p:nvPr>
            <p:ph type="title"/>
          </p:nvPr>
        </p:nvSpPr>
        <p:spPr>
          <a:xfrm>
            <a:off x="838200" y="365126"/>
            <a:ext cx="10515600" cy="820580"/>
          </a:xfrm>
        </p:spPr>
        <p:txBody>
          <a:bodyPr/>
          <a:lstStyle/>
          <a:p>
            <a:r>
              <a:rPr lang="en-US" dirty="0"/>
              <a:t>Script example – Anxiety and Rumination</a:t>
            </a:r>
          </a:p>
        </p:txBody>
      </p:sp>
      <p:sp>
        <p:nvSpPr>
          <p:cNvPr id="3" name="Content Placeholder 2">
            <a:extLst>
              <a:ext uri="{FF2B5EF4-FFF2-40B4-BE49-F238E27FC236}">
                <a16:creationId xmlns:a16="http://schemas.microsoft.com/office/drawing/2014/main" id="{8DC72420-B84F-154D-1840-8746995275B9}"/>
              </a:ext>
            </a:extLst>
          </p:cNvPr>
          <p:cNvSpPr>
            <a:spLocks noGrp="1"/>
          </p:cNvSpPr>
          <p:nvPr>
            <p:ph idx="1"/>
          </p:nvPr>
        </p:nvSpPr>
        <p:spPr>
          <a:xfrm>
            <a:off x="838200" y="1497212"/>
            <a:ext cx="10515600" cy="4995659"/>
          </a:xfrm>
        </p:spPr>
        <p:txBody>
          <a:bodyPr>
            <a:normAutofit fontScale="70000" lnSpcReduction="20000"/>
          </a:bodyPr>
          <a:lstStyle/>
          <a:p>
            <a:r>
              <a:rPr lang="en-US" dirty="0">
                <a:solidFill>
                  <a:schemeClr val="tx2"/>
                </a:solidFill>
              </a:rPr>
              <a:t>Elicitation &amp; Intensification: Breath and progressive muscle relaxation</a:t>
            </a:r>
          </a:p>
          <a:p>
            <a:r>
              <a:rPr lang="en-US" dirty="0">
                <a:solidFill>
                  <a:schemeClr val="tx2"/>
                </a:solidFill>
              </a:rPr>
              <a:t>After relaxation and signs of trance, become aware of distress, and words “</a:t>
            </a:r>
            <a:r>
              <a:rPr lang="en-US" u="sng" dirty="0">
                <a:solidFill>
                  <a:schemeClr val="tx2"/>
                </a:solidFill>
              </a:rPr>
              <a:t>What am I doing wrong</a:t>
            </a:r>
            <a:r>
              <a:rPr lang="en-US" dirty="0">
                <a:solidFill>
                  <a:schemeClr val="tx2"/>
                </a:solidFill>
              </a:rPr>
              <a:t>.” Nod when she is able to feel that</a:t>
            </a:r>
          </a:p>
          <a:p>
            <a:r>
              <a:rPr lang="en-US" dirty="0">
                <a:solidFill>
                  <a:schemeClr val="tx2"/>
                </a:solidFill>
              </a:rPr>
              <a:t>“That’s right… those words will come to visit sometimes… and as you notice that sensation in your body… feel that now… and the words “</a:t>
            </a:r>
            <a:r>
              <a:rPr lang="en-US" u="sng" dirty="0">
                <a:solidFill>
                  <a:schemeClr val="tx2"/>
                </a:solidFill>
              </a:rPr>
              <a:t>what am I doing wrong</a:t>
            </a:r>
            <a:r>
              <a:rPr lang="en-US" dirty="0">
                <a:solidFill>
                  <a:schemeClr val="tx2"/>
                </a:solidFill>
              </a:rPr>
              <a:t>,” notice where they sit in your body.  That’s right… notice the sensations… the words… notice how they try to take over your body and mind…. trying to knock you off course…” </a:t>
            </a:r>
          </a:p>
          <a:p>
            <a:r>
              <a:rPr lang="en-US" dirty="0">
                <a:solidFill>
                  <a:schemeClr val="tx2"/>
                </a:solidFill>
              </a:rPr>
              <a:t>“But you are strong … you know how to take care of yourself… and your family … and you might find it curious… funny even… how these words disappear easily… you can make them fade now… noticing your breath… that’s right… inviting the shoulders to relax… yes… the neck… and allowing yourself to remember something good from this week… a time with the kids when there was calm… or laughter… or cuddling… or you handled a tricky problem… nod when you have that… that’s right… and let that feeling fill your body… exactly… seeing their faces… feeling the love….” </a:t>
            </a:r>
          </a:p>
          <a:p>
            <a:r>
              <a:rPr lang="en-US" dirty="0">
                <a:solidFill>
                  <a:schemeClr val="tx2"/>
                </a:solidFill>
              </a:rPr>
              <a:t>“Remembering that you want to </a:t>
            </a:r>
            <a:r>
              <a:rPr lang="en-US" u="sng" dirty="0">
                <a:solidFill>
                  <a:schemeClr val="tx2"/>
                </a:solidFill>
              </a:rPr>
              <a:t>do it right</a:t>
            </a:r>
            <a:r>
              <a:rPr lang="en-US" dirty="0">
                <a:solidFill>
                  <a:schemeClr val="tx2"/>
                </a:solidFill>
              </a:rPr>
              <a:t>… just as you have so many times… notice their faces… and the feeling inside of </a:t>
            </a:r>
            <a:r>
              <a:rPr lang="en-US" u="sng" dirty="0">
                <a:solidFill>
                  <a:schemeClr val="tx2"/>
                </a:solidFill>
              </a:rPr>
              <a:t>doing it right</a:t>
            </a:r>
            <a:r>
              <a:rPr lang="en-US" dirty="0">
                <a:solidFill>
                  <a:schemeClr val="tx2"/>
                </a:solidFill>
              </a:rPr>
              <a:t>… nod when you have that feeling…that’s right… feeling good as a parent… loving…cuddling… laughing… and let your thumb and forefinger come together to make an “ok” sign… just like that… that reminds you that they are ok… you are ok… see their faces… feel the ok sign… and when you make this sign with your fingers it will remind you that they are ok… you are ok…and </a:t>
            </a:r>
            <a:r>
              <a:rPr lang="en-US" u="sng" dirty="0">
                <a:solidFill>
                  <a:schemeClr val="tx2"/>
                </a:solidFill>
              </a:rPr>
              <a:t>you are able to do it right</a:t>
            </a:r>
            <a:r>
              <a:rPr lang="en-US" dirty="0">
                <a:solidFill>
                  <a:schemeClr val="tx2"/>
                </a:solidFill>
              </a:rPr>
              <a:t>….” </a:t>
            </a:r>
          </a:p>
        </p:txBody>
      </p:sp>
      <p:cxnSp>
        <p:nvCxnSpPr>
          <p:cNvPr id="5" name="Straight Connector 4">
            <a:extLst>
              <a:ext uri="{FF2B5EF4-FFF2-40B4-BE49-F238E27FC236}">
                <a16:creationId xmlns:a16="http://schemas.microsoft.com/office/drawing/2014/main" id="{A4E8D822-F068-1DE6-2F71-5A740F7550AC}"/>
              </a:ext>
            </a:extLst>
          </p:cNvPr>
          <p:cNvCxnSpPr>
            <a:cxnSpLocks/>
          </p:cNvCxnSpPr>
          <p:nvPr/>
        </p:nvCxnSpPr>
        <p:spPr>
          <a:xfrm>
            <a:off x="800519" y="1205803"/>
            <a:ext cx="10440237"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8412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A1F14B-8977-8FC8-57B3-284BD564708A}"/>
              </a:ext>
            </a:extLst>
          </p:cNvPr>
          <p:cNvSpPr>
            <a:spLocks noGrp="1"/>
          </p:cNvSpPr>
          <p:nvPr>
            <p:ph type="title"/>
          </p:nvPr>
        </p:nvSpPr>
        <p:spPr/>
        <p:txBody>
          <a:bodyPr/>
          <a:lstStyle/>
          <a:p>
            <a:r>
              <a:rPr lang="en-US" dirty="0"/>
              <a:t>Eric K. Willmarth, PhD</a:t>
            </a:r>
          </a:p>
        </p:txBody>
      </p:sp>
      <p:sp>
        <p:nvSpPr>
          <p:cNvPr id="8" name="Content Placeholder 7">
            <a:extLst>
              <a:ext uri="{FF2B5EF4-FFF2-40B4-BE49-F238E27FC236}">
                <a16:creationId xmlns:a16="http://schemas.microsoft.com/office/drawing/2014/main" id="{42B52B48-B58D-7EF9-1A9E-81E6EF221EC1}"/>
              </a:ext>
            </a:extLst>
          </p:cNvPr>
          <p:cNvSpPr>
            <a:spLocks noGrp="1"/>
          </p:cNvSpPr>
          <p:nvPr>
            <p:ph idx="1"/>
          </p:nvPr>
        </p:nvSpPr>
        <p:spPr/>
        <p:txBody>
          <a:bodyPr vert="horz" lIns="91440" tIns="45720" rIns="91440" bIns="45720" rtlCol="0" anchor="t">
            <a:normAutofit/>
          </a:bodyPr>
          <a:lstStyle/>
          <a:p>
            <a:r>
              <a:rPr lang="en-US" dirty="0">
                <a:cs typeface="Calibri"/>
              </a:rPr>
              <a:t>Eric K. Willmarth, Ph.D. is a licensed clinical psychologist and president of Michigan Behavioral Consultants, PC in Grand Rapids Michigan.  He is also the Chair of the Applied Psychophysiology Department in the College of Integrative Medicine and Health Sciences, </a:t>
            </a:r>
            <a:r>
              <a:rPr lang="en-US" dirty="0" err="1">
                <a:cs typeface="Calibri"/>
              </a:rPr>
              <a:t>Saybrook</a:t>
            </a:r>
            <a:r>
              <a:rPr lang="en-US" dirty="0">
                <a:cs typeface="Calibri"/>
              </a:rPr>
              <a:t> University.  Dr. Willmarth is a Past President of the American Society of Clinical Hypnosis, the Society for Clinical and Experimental Hypnosis and was twice the president of the Society for Psychological Hypnosis, the American Psychological Association's Division 30.  Dr. Willmarth has been teaching and learning hypnosis for over 40 years and continues to find joy in doing so! </a:t>
            </a:r>
            <a:endParaRPr lang="en-US" dirty="0"/>
          </a:p>
        </p:txBody>
      </p:sp>
      <p:sp>
        <p:nvSpPr>
          <p:cNvPr id="12" name="Slide Number Placeholder 11">
            <a:extLst>
              <a:ext uri="{FF2B5EF4-FFF2-40B4-BE49-F238E27FC236}">
                <a16:creationId xmlns:a16="http://schemas.microsoft.com/office/drawing/2014/main" id="{4ADA34DD-354D-4F42-81AD-6F0703A50A36}"/>
              </a:ext>
            </a:extLst>
          </p:cNvPr>
          <p:cNvSpPr>
            <a:spLocks noGrp="1"/>
          </p:cNvSpPr>
          <p:nvPr>
            <p:ph type="sldNum" sz="quarter" idx="12"/>
          </p:nvPr>
        </p:nvSpPr>
        <p:spPr/>
        <p:txBody>
          <a:bodyPr/>
          <a:lstStyle/>
          <a:p>
            <a:fld id="{14DA665B-73E0-481A-837E-F8432DD00171}" type="slidenum">
              <a:rPr lang="en-US" smtClean="0"/>
              <a:pPr/>
              <a:t>3</a:t>
            </a:fld>
            <a:endParaRPr lang="en-US" dirty="0"/>
          </a:p>
        </p:txBody>
      </p:sp>
      <p:pic>
        <p:nvPicPr>
          <p:cNvPr id="4" name="Picture Placeholder 3" descr="A person in a suit and tie&#10;&#10;Description automatically generated">
            <a:extLst>
              <a:ext uri="{FF2B5EF4-FFF2-40B4-BE49-F238E27FC236}">
                <a16:creationId xmlns:a16="http://schemas.microsoft.com/office/drawing/2014/main" id="{C28E3275-E5B5-D444-7A58-388F76ACE56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30" r="230"/>
          <a:stretch>
            <a:fillRect/>
          </a:stretch>
        </p:blipFill>
        <p:spPr/>
      </p:pic>
      <p:sp>
        <p:nvSpPr>
          <p:cNvPr id="17" name="Footer Placeholder 16">
            <a:extLst>
              <a:ext uri="{FF2B5EF4-FFF2-40B4-BE49-F238E27FC236}">
                <a16:creationId xmlns:a16="http://schemas.microsoft.com/office/drawing/2014/main" id="{1AB79278-0B8C-47BB-8CF3-6F17EE103D0E}"/>
              </a:ext>
            </a:extLst>
          </p:cNvPr>
          <p:cNvSpPr>
            <a:spLocks noGrp="1"/>
          </p:cNvSpPr>
          <p:nvPr>
            <p:ph type="ftr" sz="quarter" idx="11"/>
          </p:nvPr>
        </p:nvSpPr>
        <p:spPr/>
        <p:txBody>
          <a:bodyPr/>
          <a:lstStyle/>
          <a:p>
            <a:r>
              <a:rPr lang="en-US" dirty="0">
                <a:ea typeface="Calibri" panose="020F0502020204030204" pitchFamily="34" charset="0"/>
              </a:rPr>
              <a:t>©2023 American Society of Clinical Hypnosis Education and Research Foundation. All rights reserved.  No reproduction or use  without  written permission of ASCH-ERF and the author.</a:t>
            </a:r>
          </a:p>
        </p:txBody>
      </p:sp>
    </p:spTree>
    <p:extLst>
      <p:ext uri="{BB962C8B-B14F-4D97-AF65-F5344CB8AC3E}">
        <p14:creationId xmlns:p14="http://schemas.microsoft.com/office/powerpoint/2010/main" val="34032967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D9C7F7-03AE-29F1-D0E5-2EF11B8E2596}"/>
              </a:ext>
            </a:extLst>
          </p:cNvPr>
          <p:cNvSpPr>
            <a:spLocks noGrp="1"/>
          </p:cNvSpPr>
          <p:nvPr>
            <p:ph type="title"/>
          </p:nvPr>
        </p:nvSpPr>
        <p:spPr>
          <a:xfrm>
            <a:off x="841248" y="334644"/>
            <a:ext cx="10509504" cy="1076914"/>
          </a:xfrm>
        </p:spPr>
        <p:txBody>
          <a:bodyPr anchor="ctr">
            <a:normAutofit/>
          </a:bodyPr>
          <a:lstStyle/>
          <a:p>
            <a:r>
              <a:rPr lang="en-US" sz="4000" dirty="0"/>
              <a:t>Case Example – Anxiety &amp; Claustrophobia</a:t>
            </a:r>
          </a:p>
        </p:txBody>
      </p:sp>
      <p:sp>
        <p:nvSpPr>
          <p:cNvPr id="12" name="Rectangle 11">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29862E8-952B-BCE4-F025-1FAA5F64FB98}"/>
              </a:ext>
            </a:extLst>
          </p:cNvPr>
          <p:cNvSpPr>
            <a:spLocks/>
          </p:cNvSpPr>
          <p:nvPr/>
        </p:nvSpPr>
        <p:spPr>
          <a:xfrm>
            <a:off x="1017579" y="2073684"/>
            <a:ext cx="10147697" cy="4199100"/>
          </a:xfrm>
          <a:prstGeom prst="rect">
            <a:avLst/>
          </a:prstGeom>
        </p:spPr>
        <p:txBody>
          <a:bodyPr/>
          <a:lstStyle/>
          <a:p>
            <a:pPr marL="342900" indent="-342900" defTabSz="438912">
              <a:spcAft>
                <a:spcPts val="600"/>
              </a:spcAft>
              <a:buFont typeface="Wingdings" pitchFamily="2" charset="2"/>
              <a:buChar char="§"/>
            </a:pPr>
            <a:r>
              <a:rPr lang="en-US" sz="2400" dirty="0"/>
              <a:t>16-year-old boy</a:t>
            </a:r>
          </a:p>
          <a:p>
            <a:pPr marL="342900" indent="-342900" defTabSz="438912">
              <a:spcAft>
                <a:spcPts val="600"/>
              </a:spcAft>
              <a:buFont typeface="Wingdings" pitchFamily="2" charset="2"/>
              <a:buChar char="§"/>
            </a:pPr>
            <a:r>
              <a:rPr lang="en-US" sz="2400" dirty="0"/>
              <a:t>Injury in sports</a:t>
            </a:r>
          </a:p>
          <a:p>
            <a:pPr marL="342900" indent="-342900" defTabSz="438912">
              <a:spcAft>
                <a:spcPts val="600"/>
              </a:spcAft>
              <a:buFont typeface="Wingdings" pitchFamily="2" charset="2"/>
              <a:buChar char="§"/>
            </a:pPr>
            <a:r>
              <a:rPr lang="en-US" sz="2400" kern="1200" dirty="0">
                <a:solidFill>
                  <a:schemeClr val="tx1"/>
                </a:solidFill>
                <a:latin typeface="+mn-lt"/>
                <a:ea typeface="+mn-ea"/>
                <a:cs typeface="+mn-cs"/>
              </a:rPr>
              <a:t>Anxious about doing an MRI</a:t>
            </a:r>
          </a:p>
          <a:p>
            <a:pPr marL="342900" indent="-342900" defTabSz="438912">
              <a:spcAft>
                <a:spcPts val="600"/>
              </a:spcAft>
              <a:buFont typeface="Wingdings" pitchFamily="2" charset="2"/>
              <a:buChar char="§"/>
            </a:pPr>
            <a:r>
              <a:rPr lang="en-US" sz="2400" dirty="0"/>
              <a:t>Somewhat claustrophobic, “I don’t know if I can do it”</a:t>
            </a:r>
          </a:p>
          <a:p>
            <a:pPr marL="342900" indent="-342900" defTabSz="438912">
              <a:spcAft>
                <a:spcPts val="600"/>
              </a:spcAft>
              <a:buFont typeface="Wingdings" pitchFamily="2" charset="2"/>
              <a:buChar char="§"/>
            </a:pPr>
            <a:r>
              <a:rPr lang="en-US" sz="2400" kern="1200" dirty="0">
                <a:solidFill>
                  <a:schemeClr val="tx1"/>
                </a:solidFill>
                <a:latin typeface="+mn-lt"/>
                <a:ea typeface="+mn-ea"/>
                <a:cs typeface="+mn-cs"/>
              </a:rPr>
              <a:t>Enjoys music, being with friends, parents note he spends a lot of time in his room and can tune them out when they try to talk to him.  He notes it is calming to lie under a lot of blankets in his bed and listen to music or watch YouTube.</a:t>
            </a:r>
          </a:p>
          <a:p>
            <a:pPr marL="342900" indent="-342900" defTabSz="438912">
              <a:spcAft>
                <a:spcPts val="600"/>
              </a:spcAft>
              <a:buFont typeface="Wingdings" pitchFamily="2" charset="2"/>
              <a:buChar char="§"/>
            </a:pPr>
            <a:r>
              <a:rPr lang="en-US" sz="2400" dirty="0"/>
              <a:t>Generally competitive, plays traveling soccer, follows a professional soccer team</a:t>
            </a:r>
          </a:p>
          <a:p>
            <a:pPr marL="342900" indent="-342900" defTabSz="438912">
              <a:spcAft>
                <a:spcPts val="600"/>
              </a:spcAft>
              <a:buFont typeface="Wingdings" pitchFamily="2" charset="2"/>
              <a:buChar char="§"/>
            </a:pPr>
            <a:r>
              <a:rPr lang="en-US" sz="2400" dirty="0"/>
              <a:t>“I just want to get back to playing soccer”</a:t>
            </a:r>
            <a:endParaRPr lang="en-US" sz="2400" kern="1200" dirty="0">
              <a:solidFill>
                <a:schemeClr val="tx1"/>
              </a:solidFill>
              <a:latin typeface="+mn-lt"/>
              <a:ea typeface="+mn-ea"/>
              <a:cs typeface="+mn-cs"/>
            </a:endParaRPr>
          </a:p>
          <a:p>
            <a:pPr defTabSz="438912">
              <a:spcAft>
                <a:spcPts val="600"/>
              </a:spcAft>
            </a:pPr>
            <a:endParaRPr lang="en-US" sz="2400" kern="1200" dirty="0">
              <a:solidFill>
                <a:schemeClr val="tx1"/>
              </a:solidFill>
              <a:latin typeface="+mn-lt"/>
              <a:ea typeface="+mn-ea"/>
              <a:cs typeface="+mn-cs"/>
            </a:endParaRPr>
          </a:p>
          <a:p>
            <a:pPr defTabSz="438912">
              <a:spcAft>
                <a:spcPts val="600"/>
              </a:spcAft>
            </a:pPr>
            <a:endParaRPr lang="en-US" sz="2400" kern="1200" dirty="0">
              <a:solidFill>
                <a:schemeClr val="tx1"/>
              </a:solidFill>
              <a:latin typeface="+mn-lt"/>
              <a:ea typeface="+mn-ea"/>
              <a:cs typeface="+mn-cs"/>
            </a:endParaRPr>
          </a:p>
          <a:p>
            <a:pPr marL="0" indent="0">
              <a:spcAft>
                <a:spcPts val="600"/>
              </a:spcAft>
              <a:buNone/>
            </a:pPr>
            <a:endParaRPr lang="en-US" dirty="0"/>
          </a:p>
        </p:txBody>
      </p:sp>
      <p:cxnSp>
        <p:nvCxnSpPr>
          <p:cNvPr id="5" name="Straight Connector 4">
            <a:extLst>
              <a:ext uri="{FF2B5EF4-FFF2-40B4-BE49-F238E27FC236}">
                <a16:creationId xmlns:a16="http://schemas.microsoft.com/office/drawing/2014/main" id="{E3EA1217-CEA9-963F-5791-82A61056B7B5}"/>
              </a:ext>
            </a:extLst>
          </p:cNvPr>
          <p:cNvCxnSpPr/>
          <p:nvPr/>
        </p:nvCxnSpPr>
        <p:spPr>
          <a:xfrm>
            <a:off x="1091113" y="1737360"/>
            <a:ext cx="744713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63170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up of a blue background&#10;&#10;Description automatically generated">
            <a:extLst>
              <a:ext uri="{FF2B5EF4-FFF2-40B4-BE49-F238E27FC236}">
                <a16:creationId xmlns:a16="http://schemas.microsoft.com/office/drawing/2014/main" id="{A7538A72-3AC7-5B56-6043-EAD300459E32}"/>
              </a:ext>
            </a:extLst>
          </p:cNvPr>
          <p:cNvPicPr>
            <a:picLocks noChangeAspect="1"/>
          </p:cNvPicPr>
          <p:nvPr/>
        </p:nvPicPr>
        <p:blipFill rotWithShape="1">
          <a:blip r:embed="rId2">
            <a:duotone>
              <a:schemeClr val="bg2">
                <a:shade val="45000"/>
                <a:satMod val="135000"/>
              </a:schemeClr>
              <a:prstClr val="white"/>
            </a:duotone>
          </a:blip>
          <a:srcRect b="15730"/>
          <a:stretch/>
        </p:blipFill>
        <p:spPr>
          <a:xfrm>
            <a:off x="20" y="10"/>
            <a:ext cx="12191980" cy="6857990"/>
          </a:xfrm>
          <a:prstGeom prst="rect">
            <a:avLst/>
          </a:prstGeom>
        </p:spPr>
      </p:pic>
      <p:graphicFrame>
        <p:nvGraphicFramePr>
          <p:cNvPr id="5" name="Content Placeholder 2">
            <a:extLst>
              <a:ext uri="{FF2B5EF4-FFF2-40B4-BE49-F238E27FC236}">
                <a16:creationId xmlns:a16="http://schemas.microsoft.com/office/drawing/2014/main" id="{1F6C1C6C-90B8-5B95-E512-E648DA1363E4}"/>
              </a:ext>
            </a:extLst>
          </p:cNvPr>
          <p:cNvGraphicFramePr>
            <a:graphicFrameLocks noGrp="1"/>
          </p:cNvGraphicFramePr>
          <p:nvPr>
            <p:ph idx="1"/>
            <p:extLst>
              <p:ext uri="{D42A27DB-BD31-4B8C-83A1-F6EECF244321}">
                <p14:modId xmlns:p14="http://schemas.microsoft.com/office/powerpoint/2010/main" val="1191187172"/>
              </p:ext>
            </p:extLst>
          </p:nvPr>
        </p:nvGraphicFramePr>
        <p:xfrm>
          <a:off x="371789" y="291402"/>
          <a:ext cx="11515411" cy="63606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56289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up of a blue background&#10;&#10;Description automatically generated">
            <a:extLst>
              <a:ext uri="{FF2B5EF4-FFF2-40B4-BE49-F238E27FC236}">
                <a16:creationId xmlns:a16="http://schemas.microsoft.com/office/drawing/2014/main" id="{A7538A72-3AC7-5B56-6043-EAD300459E32}"/>
              </a:ext>
            </a:extLst>
          </p:cNvPr>
          <p:cNvPicPr>
            <a:picLocks noChangeAspect="1"/>
          </p:cNvPicPr>
          <p:nvPr/>
        </p:nvPicPr>
        <p:blipFill rotWithShape="1">
          <a:blip r:embed="rId2">
            <a:duotone>
              <a:schemeClr val="bg2">
                <a:shade val="45000"/>
                <a:satMod val="135000"/>
              </a:schemeClr>
              <a:prstClr val="white"/>
            </a:duotone>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C8216F95-2D44-44F7-7F7E-1314F532A5E4}"/>
              </a:ext>
            </a:extLst>
          </p:cNvPr>
          <p:cNvSpPr>
            <a:spLocks noGrp="1"/>
          </p:cNvSpPr>
          <p:nvPr>
            <p:ph type="title"/>
          </p:nvPr>
        </p:nvSpPr>
        <p:spPr/>
        <p:txBody>
          <a:bodyPr>
            <a:normAutofit/>
          </a:bodyPr>
          <a:lstStyle/>
          <a:p>
            <a:r>
              <a:rPr lang="en-US" dirty="0"/>
              <a:t>Case Example: Anxiety</a:t>
            </a:r>
          </a:p>
        </p:txBody>
      </p:sp>
      <p:graphicFrame>
        <p:nvGraphicFramePr>
          <p:cNvPr id="5" name="Content Placeholder 2">
            <a:extLst>
              <a:ext uri="{FF2B5EF4-FFF2-40B4-BE49-F238E27FC236}">
                <a16:creationId xmlns:a16="http://schemas.microsoft.com/office/drawing/2014/main" id="{1F6C1C6C-90B8-5B95-E512-E648DA1363E4}"/>
              </a:ext>
            </a:extLst>
          </p:cNvPr>
          <p:cNvGraphicFramePr>
            <a:graphicFrameLocks noGrp="1"/>
          </p:cNvGraphicFramePr>
          <p:nvPr>
            <p:ph idx="1"/>
            <p:extLst>
              <p:ext uri="{D42A27DB-BD31-4B8C-83A1-F6EECF244321}">
                <p14:modId xmlns:p14="http://schemas.microsoft.com/office/powerpoint/2010/main" val="358438194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8080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graphicEl>
                                              <a:dgm id="{A5296264-5BA0-6F42-842F-D7CD91B77562}"/>
                                            </p:graphicEl>
                                          </p:spTgt>
                                        </p:tgtEl>
                                        <p:attrNameLst>
                                          <p:attrName>style.visibility</p:attrName>
                                        </p:attrNameLst>
                                      </p:cBhvr>
                                      <p:to>
                                        <p:strVal val="visible"/>
                                      </p:to>
                                    </p:set>
                                    <p:animEffect transition="in" filter="dissolve">
                                      <p:cBhvr>
                                        <p:cTn id="7" dur="500"/>
                                        <p:tgtEl>
                                          <p:spTgt spid="5">
                                            <p:graphicEl>
                                              <a:dgm id="{A5296264-5BA0-6F42-842F-D7CD91B77562}"/>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graphicEl>
                                              <a:dgm id="{46D81C13-19BB-4645-ABA5-C1888BDC9129}"/>
                                            </p:graphicEl>
                                          </p:spTgt>
                                        </p:tgtEl>
                                        <p:attrNameLst>
                                          <p:attrName>style.visibility</p:attrName>
                                        </p:attrNameLst>
                                      </p:cBhvr>
                                      <p:to>
                                        <p:strVal val="visible"/>
                                      </p:to>
                                    </p:set>
                                    <p:animEffect transition="in" filter="dissolve">
                                      <p:cBhvr>
                                        <p:cTn id="12" dur="500"/>
                                        <p:tgtEl>
                                          <p:spTgt spid="5">
                                            <p:graphicEl>
                                              <a:dgm id="{46D81C13-19BB-4645-ABA5-C1888BDC9129}"/>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graphicEl>
                                              <a:dgm id="{BF4F8CDB-F3A9-AA40-8C17-D61BFCE0265D}"/>
                                            </p:graphicEl>
                                          </p:spTgt>
                                        </p:tgtEl>
                                        <p:attrNameLst>
                                          <p:attrName>style.visibility</p:attrName>
                                        </p:attrNameLst>
                                      </p:cBhvr>
                                      <p:to>
                                        <p:strVal val="visible"/>
                                      </p:to>
                                    </p:set>
                                    <p:animEffect transition="in" filter="dissolve">
                                      <p:cBhvr>
                                        <p:cTn id="17" dur="500"/>
                                        <p:tgtEl>
                                          <p:spTgt spid="5">
                                            <p:graphicEl>
                                              <a:dgm id="{BF4F8CDB-F3A9-AA40-8C17-D61BFCE0265D}"/>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
                                            <p:graphicEl>
                                              <a:dgm id="{9D2C49A9-AB37-844C-B67E-11E58961E227}"/>
                                            </p:graphicEl>
                                          </p:spTgt>
                                        </p:tgtEl>
                                        <p:attrNameLst>
                                          <p:attrName>style.visibility</p:attrName>
                                        </p:attrNameLst>
                                      </p:cBhvr>
                                      <p:to>
                                        <p:strVal val="visible"/>
                                      </p:to>
                                    </p:set>
                                    <p:animEffect transition="in" filter="dissolve">
                                      <p:cBhvr>
                                        <p:cTn id="22" dur="500"/>
                                        <p:tgtEl>
                                          <p:spTgt spid="5">
                                            <p:graphicEl>
                                              <a:dgm id="{9D2C49A9-AB37-844C-B67E-11E58961E2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lvl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001A6-8E34-FC58-2E44-A44A47091E58}"/>
              </a:ext>
            </a:extLst>
          </p:cNvPr>
          <p:cNvSpPr>
            <a:spLocks noGrp="1"/>
          </p:cNvSpPr>
          <p:nvPr>
            <p:ph type="title"/>
          </p:nvPr>
        </p:nvSpPr>
        <p:spPr>
          <a:xfrm>
            <a:off x="838200" y="365126"/>
            <a:ext cx="10515600" cy="820580"/>
          </a:xfrm>
        </p:spPr>
        <p:txBody>
          <a:bodyPr/>
          <a:lstStyle/>
          <a:p>
            <a:r>
              <a:rPr lang="en-US" dirty="0"/>
              <a:t>Ideas – Anxiety and Claustrophobia</a:t>
            </a:r>
          </a:p>
        </p:txBody>
      </p:sp>
      <p:sp>
        <p:nvSpPr>
          <p:cNvPr id="3" name="Content Placeholder 2">
            <a:extLst>
              <a:ext uri="{FF2B5EF4-FFF2-40B4-BE49-F238E27FC236}">
                <a16:creationId xmlns:a16="http://schemas.microsoft.com/office/drawing/2014/main" id="{8DC72420-B84F-154D-1840-8746995275B9}"/>
              </a:ext>
            </a:extLst>
          </p:cNvPr>
          <p:cNvSpPr>
            <a:spLocks noGrp="1"/>
          </p:cNvSpPr>
          <p:nvPr>
            <p:ph idx="1"/>
          </p:nvPr>
        </p:nvSpPr>
        <p:spPr>
          <a:xfrm>
            <a:off x="838200" y="1497212"/>
            <a:ext cx="10515600" cy="4995659"/>
          </a:xfrm>
        </p:spPr>
        <p:txBody>
          <a:bodyPr>
            <a:normAutofit/>
          </a:bodyPr>
          <a:lstStyle/>
          <a:p>
            <a:pPr marL="0" indent="0">
              <a:buNone/>
            </a:pPr>
            <a:r>
              <a:rPr lang="en-US" sz="2000" b="1" dirty="0">
                <a:solidFill>
                  <a:schemeClr val="tx2"/>
                </a:solidFill>
              </a:rPr>
              <a:t>Elicitation &amp; Intensification: </a:t>
            </a:r>
          </a:p>
          <a:p>
            <a:pPr marL="0" indent="0">
              <a:buNone/>
            </a:pPr>
            <a:r>
              <a:rPr lang="en-US" sz="2000" dirty="0">
                <a:solidFill>
                  <a:schemeClr val="tx2"/>
                </a:solidFill>
              </a:rPr>
              <a:t>1. </a:t>
            </a:r>
          </a:p>
          <a:p>
            <a:pPr marL="0" indent="0">
              <a:buNone/>
            </a:pPr>
            <a:r>
              <a:rPr lang="en-US" sz="2000" dirty="0">
                <a:solidFill>
                  <a:schemeClr val="tx2"/>
                </a:solidFill>
              </a:rPr>
              <a:t>2.</a:t>
            </a:r>
            <a:r>
              <a:rPr lang="en-US" sz="2000" b="1" dirty="0">
                <a:solidFill>
                  <a:schemeClr val="tx2"/>
                </a:solidFill>
              </a:rPr>
              <a:t> </a:t>
            </a:r>
            <a:endParaRPr lang="en-US" sz="2000" dirty="0">
              <a:solidFill>
                <a:schemeClr val="tx2"/>
              </a:solidFill>
            </a:endParaRPr>
          </a:p>
          <a:p>
            <a:pPr marL="0" indent="0">
              <a:buNone/>
            </a:pPr>
            <a:r>
              <a:rPr lang="en-US" sz="2000" b="1" dirty="0">
                <a:solidFill>
                  <a:schemeClr val="tx2"/>
                </a:solidFill>
              </a:rPr>
              <a:t>Suggestions:</a:t>
            </a:r>
          </a:p>
          <a:p>
            <a:pPr marL="0" indent="0">
              <a:buNone/>
            </a:pPr>
            <a:r>
              <a:rPr lang="en-US" sz="2000" dirty="0">
                <a:solidFill>
                  <a:schemeClr val="tx2"/>
                </a:solidFill>
              </a:rPr>
              <a:t>1.</a:t>
            </a:r>
          </a:p>
          <a:p>
            <a:pPr marL="0" indent="0">
              <a:buNone/>
            </a:pPr>
            <a:r>
              <a:rPr lang="en-US" sz="2000" dirty="0">
                <a:solidFill>
                  <a:schemeClr val="tx2"/>
                </a:solidFill>
              </a:rPr>
              <a:t>2.</a:t>
            </a:r>
            <a:r>
              <a:rPr lang="en-US" sz="2000" b="1" dirty="0">
                <a:solidFill>
                  <a:schemeClr val="tx2"/>
                </a:solidFill>
              </a:rPr>
              <a:t> </a:t>
            </a:r>
          </a:p>
          <a:p>
            <a:pPr marL="0" indent="0">
              <a:buNone/>
            </a:pPr>
            <a:r>
              <a:rPr lang="en-US" sz="2000" dirty="0">
                <a:solidFill>
                  <a:schemeClr val="tx2"/>
                </a:solidFill>
              </a:rPr>
              <a:t>3.</a:t>
            </a:r>
          </a:p>
          <a:p>
            <a:pPr marL="0" indent="0">
              <a:buNone/>
            </a:pPr>
            <a:r>
              <a:rPr lang="en-US" sz="2000" b="1" dirty="0">
                <a:solidFill>
                  <a:schemeClr val="tx2"/>
                </a:solidFill>
              </a:rPr>
              <a:t>Post Hypnotic Suggestions/Anchors:</a:t>
            </a:r>
          </a:p>
          <a:p>
            <a:pPr marL="0" indent="0">
              <a:buNone/>
            </a:pPr>
            <a:r>
              <a:rPr lang="en-US" sz="2000" dirty="0">
                <a:solidFill>
                  <a:schemeClr val="tx2"/>
                </a:solidFill>
              </a:rPr>
              <a:t>1. </a:t>
            </a:r>
          </a:p>
          <a:p>
            <a:pPr marL="0" indent="0">
              <a:buNone/>
            </a:pPr>
            <a:r>
              <a:rPr lang="en-US" sz="2000" dirty="0">
                <a:solidFill>
                  <a:schemeClr val="tx2"/>
                </a:solidFill>
              </a:rPr>
              <a:t>2. </a:t>
            </a:r>
          </a:p>
          <a:p>
            <a:pPr marL="0" indent="0">
              <a:buNone/>
            </a:pPr>
            <a:endParaRPr lang="en-US" sz="2000" dirty="0">
              <a:solidFill>
                <a:schemeClr val="tx2"/>
              </a:solidFill>
            </a:endParaRPr>
          </a:p>
          <a:p>
            <a:endParaRPr lang="en-US" dirty="0">
              <a:solidFill>
                <a:schemeClr val="tx2"/>
              </a:solidFill>
            </a:endParaRPr>
          </a:p>
        </p:txBody>
      </p:sp>
      <p:cxnSp>
        <p:nvCxnSpPr>
          <p:cNvPr id="5" name="Straight Connector 4">
            <a:extLst>
              <a:ext uri="{FF2B5EF4-FFF2-40B4-BE49-F238E27FC236}">
                <a16:creationId xmlns:a16="http://schemas.microsoft.com/office/drawing/2014/main" id="{A4E8D822-F068-1DE6-2F71-5A740F7550AC}"/>
              </a:ext>
            </a:extLst>
          </p:cNvPr>
          <p:cNvCxnSpPr>
            <a:cxnSpLocks/>
          </p:cNvCxnSpPr>
          <p:nvPr/>
        </p:nvCxnSpPr>
        <p:spPr>
          <a:xfrm>
            <a:off x="800519" y="1205803"/>
            <a:ext cx="10440237"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83006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404311-4EFE-4E8D-9D07-BA7B3A69A440}"/>
              </a:ext>
            </a:extLst>
          </p:cNvPr>
          <p:cNvSpPr>
            <a:spLocks noGrp="1"/>
          </p:cNvSpPr>
          <p:nvPr>
            <p:ph type="title"/>
          </p:nvPr>
        </p:nvSpPr>
        <p:spPr>
          <a:xfrm>
            <a:off x="640080" y="325369"/>
            <a:ext cx="4368602" cy="1956841"/>
          </a:xfrm>
        </p:spPr>
        <p:txBody>
          <a:bodyPr anchor="b">
            <a:normAutofit/>
          </a:bodyPr>
          <a:lstStyle/>
          <a:p>
            <a:r>
              <a:rPr lang="en-US" sz="5400" dirty="0"/>
              <a:t>A Current Client/Patient</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E844315-FDB6-C1CA-BFA2-0642C2B9D264}"/>
              </a:ext>
            </a:extLst>
          </p:cNvPr>
          <p:cNvSpPr>
            <a:spLocks noGrp="1"/>
          </p:cNvSpPr>
          <p:nvPr>
            <p:ph idx="1"/>
          </p:nvPr>
        </p:nvSpPr>
        <p:spPr>
          <a:xfrm>
            <a:off x="640080" y="2872899"/>
            <a:ext cx="4243589" cy="3320668"/>
          </a:xfrm>
        </p:spPr>
        <p:txBody>
          <a:bodyPr>
            <a:normAutofit/>
          </a:bodyPr>
          <a:lstStyle/>
          <a:p>
            <a:r>
              <a:rPr lang="en-US" sz="2000"/>
              <a:t>Choose a current client or patient in your practice.  If you don’t have one, make up a situation that is common in your area of expertise.</a:t>
            </a:r>
          </a:p>
          <a:p>
            <a:endParaRPr lang="en-US" sz="2000"/>
          </a:p>
          <a:p>
            <a:r>
              <a:rPr lang="en-US" sz="2000"/>
              <a:t>Use the format to briefly jot down assessment concerns, hypnotic goals, client goals/modalities/strengths, and hypnotic ideas.</a:t>
            </a:r>
          </a:p>
        </p:txBody>
      </p:sp>
      <p:pic>
        <p:nvPicPr>
          <p:cNvPr id="15" name="Picture 14" descr="Stethoscope">
            <a:extLst>
              <a:ext uri="{FF2B5EF4-FFF2-40B4-BE49-F238E27FC236}">
                <a16:creationId xmlns:a16="http://schemas.microsoft.com/office/drawing/2014/main" id="{85CD318A-2DBB-8E8A-9F1C-CAC3DACC416B}"/>
              </a:ext>
            </a:extLst>
          </p:cNvPr>
          <p:cNvPicPr>
            <a:picLocks noChangeAspect="1"/>
          </p:cNvPicPr>
          <p:nvPr/>
        </p:nvPicPr>
        <p:blipFill rotWithShape="1">
          <a:blip r:embed="rId2"/>
          <a:srcRect l="19287" r="13759"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4023449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up of a blue background&#10;&#10;Description automatically generated">
            <a:extLst>
              <a:ext uri="{FF2B5EF4-FFF2-40B4-BE49-F238E27FC236}">
                <a16:creationId xmlns:a16="http://schemas.microsoft.com/office/drawing/2014/main" id="{A7538A72-3AC7-5B56-6043-EAD300459E32}"/>
              </a:ext>
            </a:extLst>
          </p:cNvPr>
          <p:cNvPicPr>
            <a:picLocks noChangeAspect="1"/>
          </p:cNvPicPr>
          <p:nvPr/>
        </p:nvPicPr>
        <p:blipFill rotWithShape="1">
          <a:blip r:embed="rId2">
            <a:duotone>
              <a:schemeClr val="bg2">
                <a:shade val="45000"/>
                <a:satMod val="135000"/>
              </a:schemeClr>
              <a:prstClr val="white"/>
            </a:duotone>
          </a:blip>
          <a:srcRect b="15730"/>
          <a:stretch/>
        </p:blipFill>
        <p:spPr>
          <a:xfrm>
            <a:off x="20" y="10"/>
            <a:ext cx="12191980" cy="6857990"/>
          </a:xfrm>
          <a:prstGeom prst="rect">
            <a:avLst/>
          </a:prstGeom>
        </p:spPr>
      </p:pic>
      <p:graphicFrame>
        <p:nvGraphicFramePr>
          <p:cNvPr id="5" name="Content Placeholder 2">
            <a:extLst>
              <a:ext uri="{FF2B5EF4-FFF2-40B4-BE49-F238E27FC236}">
                <a16:creationId xmlns:a16="http://schemas.microsoft.com/office/drawing/2014/main" id="{1F6C1C6C-90B8-5B95-E512-E648DA1363E4}"/>
              </a:ext>
            </a:extLst>
          </p:cNvPr>
          <p:cNvGraphicFramePr>
            <a:graphicFrameLocks noGrp="1"/>
          </p:cNvGraphicFramePr>
          <p:nvPr>
            <p:ph idx="1"/>
          </p:nvPr>
        </p:nvGraphicFramePr>
        <p:xfrm>
          <a:off x="371789" y="291402"/>
          <a:ext cx="11515411" cy="63606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79757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001A6-8E34-FC58-2E44-A44A47091E58}"/>
              </a:ext>
            </a:extLst>
          </p:cNvPr>
          <p:cNvSpPr>
            <a:spLocks noGrp="1"/>
          </p:cNvSpPr>
          <p:nvPr>
            <p:ph type="title"/>
          </p:nvPr>
        </p:nvSpPr>
        <p:spPr>
          <a:xfrm>
            <a:off x="838200" y="365126"/>
            <a:ext cx="10515600" cy="820580"/>
          </a:xfrm>
        </p:spPr>
        <p:txBody>
          <a:bodyPr/>
          <a:lstStyle/>
          <a:p>
            <a:r>
              <a:rPr lang="en-US" dirty="0"/>
              <a:t>Ideas – A Current Client/Patient</a:t>
            </a:r>
          </a:p>
        </p:txBody>
      </p:sp>
      <p:sp>
        <p:nvSpPr>
          <p:cNvPr id="3" name="Content Placeholder 2">
            <a:extLst>
              <a:ext uri="{FF2B5EF4-FFF2-40B4-BE49-F238E27FC236}">
                <a16:creationId xmlns:a16="http://schemas.microsoft.com/office/drawing/2014/main" id="{8DC72420-B84F-154D-1840-8746995275B9}"/>
              </a:ext>
            </a:extLst>
          </p:cNvPr>
          <p:cNvSpPr>
            <a:spLocks noGrp="1"/>
          </p:cNvSpPr>
          <p:nvPr>
            <p:ph idx="1"/>
          </p:nvPr>
        </p:nvSpPr>
        <p:spPr>
          <a:xfrm>
            <a:off x="838200" y="1497212"/>
            <a:ext cx="10515600" cy="4995659"/>
          </a:xfrm>
        </p:spPr>
        <p:txBody>
          <a:bodyPr>
            <a:normAutofit/>
          </a:bodyPr>
          <a:lstStyle/>
          <a:p>
            <a:pPr marL="0" indent="0">
              <a:buNone/>
            </a:pPr>
            <a:r>
              <a:rPr lang="en-US" sz="2000" b="1" dirty="0">
                <a:solidFill>
                  <a:schemeClr val="tx2"/>
                </a:solidFill>
              </a:rPr>
              <a:t>Elicitation &amp; Intensification: </a:t>
            </a:r>
          </a:p>
          <a:p>
            <a:pPr marL="0" indent="0">
              <a:buNone/>
            </a:pPr>
            <a:r>
              <a:rPr lang="en-US" sz="2000" dirty="0">
                <a:solidFill>
                  <a:schemeClr val="tx2"/>
                </a:solidFill>
              </a:rPr>
              <a:t>1. </a:t>
            </a:r>
          </a:p>
          <a:p>
            <a:pPr marL="0" indent="0">
              <a:buNone/>
            </a:pPr>
            <a:r>
              <a:rPr lang="en-US" sz="2000" dirty="0">
                <a:solidFill>
                  <a:schemeClr val="tx2"/>
                </a:solidFill>
              </a:rPr>
              <a:t>2.</a:t>
            </a:r>
            <a:r>
              <a:rPr lang="en-US" sz="2000" b="1" dirty="0">
                <a:solidFill>
                  <a:schemeClr val="tx2"/>
                </a:solidFill>
              </a:rPr>
              <a:t> </a:t>
            </a:r>
            <a:endParaRPr lang="en-US" sz="2000" dirty="0">
              <a:solidFill>
                <a:schemeClr val="tx2"/>
              </a:solidFill>
            </a:endParaRPr>
          </a:p>
          <a:p>
            <a:pPr marL="0" indent="0">
              <a:buNone/>
            </a:pPr>
            <a:r>
              <a:rPr lang="en-US" sz="2000" b="1" dirty="0">
                <a:solidFill>
                  <a:schemeClr val="tx2"/>
                </a:solidFill>
              </a:rPr>
              <a:t>Suggestions:</a:t>
            </a:r>
          </a:p>
          <a:p>
            <a:pPr marL="0" indent="0">
              <a:buNone/>
            </a:pPr>
            <a:r>
              <a:rPr lang="en-US" sz="2000" dirty="0">
                <a:solidFill>
                  <a:schemeClr val="tx2"/>
                </a:solidFill>
              </a:rPr>
              <a:t>1.</a:t>
            </a:r>
          </a:p>
          <a:p>
            <a:pPr marL="0" indent="0">
              <a:buNone/>
            </a:pPr>
            <a:r>
              <a:rPr lang="en-US" sz="2000" dirty="0">
                <a:solidFill>
                  <a:schemeClr val="tx2"/>
                </a:solidFill>
              </a:rPr>
              <a:t>2.</a:t>
            </a:r>
            <a:r>
              <a:rPr lang="en-US" sz="2000" b="1" dirty="0">
                <a:solidFill>
                  <a:schemeClr val="tx2"/>
                </a:solidFill>
              </a:rPr>
              <a:t> </a:t>
            </a:r>
          </a:p>
          <a:p>
            <a:pPr marL="0" indent="0">
              <a:buNone/>
            </a:pPr>
            <a:r>
              <a:rPr lang="en-US" sz="2000" dirty="0">
                <a:solidFill>
                  <a:schemeClr val="tx2"/>
                </a:solidFill>
              </a:rPr>
              <a:t>3.</a:t>
            </a:r>
          </a:p>
          <a:p>
            <a:pPr marL="0" indent="0">
              <a:buNone/>
            </a:pPr>
            <a:r>
              <a:rPr lang="en-US" sz="2000" b="1" dirty="0">
                <a:solidFill>
                  <a:schemeClr val="tx2"/>
                </a:solidFill>
              </a:rPr>
              <a:t>Post Hypnotic Suggestions/Anchors:</a:t>
            </a:r>
          </a:p>
          <a:p>
            <a:pPr marL="0" indent="0">
              <a:buNone/>
            </a:pPr>
            <a:r>
              <a:rPr lang="en-US" sz="2000" dirty="0">
                <a:solidFill>
                  <a:schemeClr val="tx2"/>
                </a:solidFill>
              </a:rPr>
              <a:t>1. </a:t>
            </a:r>
          </a:p>
          <a:p>
            <a:pPr marL="0" indent="0">
              <a:buNone/>
            </a:pPr>
            <a:r>
              <a:rPr lang="en-US" sz="2000" dirty="0">
                <a:solidFill>
                  <a:schemeClr val="tx2"/>
                </a:solidFill>
              </a:rPr>
              <a:t>2. </a:t>
            </a:r>
          </a:p>
          <a:p>
            <a:pPr marL="0" indent="0">
              <a:buNone/>
            </a:pPr>
            <a:endParaRPr lang="en-US" sz="2000" dirty="0">
              <a:solidFill>
                <a:schemeClr val="tx2"/>
              </a:solidFill>
            </a:endParaRPr>
          </a:p>
          <a:p>
            <a:endParaRPr lang="en-US" dirty="0">
              <a:solidFill>
                <a:schemeClr val="tx2"/>
              </a:solidFill>
            </a:endParaRPr>
          </a:p>
        </p:txBody>
      </p:sp>
      <p:cxnSp>
        <p:nvCxnSpPr>
          <p:cNvPr id="5" name="Straight Connector 4">
            <a:extLst>
              <a:ext uri="{FF2B5EF4-FFF2-40B4-BE49-F238E27FC236}">
                <a16:creationId xmlns:a16="http://schemas.microsoft.com/office/drawing/2014/main" id="{A4E8D822-F068-1DE6-2F71-5A740F7550AC}"/>
              </a:ext>
            </a:extLst>
          </p:cNvPr>
          <p:cNvCxnSpPr>
            <a:cxnSpLocks/>
          </p:cNvCxnSpPr>
          <p:nvPr/>
        </p:nvCxnSpPr>
        <p:spPr>
          <a:xfrm>
            <a:off x="800519" y="1205803"/>
            <a:ext cx="10440237"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44364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0A75A5FB-E56C-450D-BF68-16EBDE92E000}"/>
              </a:ext>
            </a:extLst>
          </p:cNvPr>
          <p:cNvSpPr>
            <a:spLocks noGrp="1"/>
          </p:cNvSpPr>
          <p:nvPr>
            <p:ph type="sldNum" sz="quarter" idx="12"/>
          </p:nvPr>
        </p:nvSpPr>
        <p:spPr>
          <a:xfrm>
            <a:off x="11555895" y="6356350"/>
            <a:ext cx="367748" cy="365125"/>
          </a:xfrm>
        </p:spPr>
        <p:txBody>
          <a:bodyPr/>
          <a:lstStyle/>
          <a:p>
            <a:fld id="{14DA665B-73E0-481A-837E-F8432DD00171}" type="slidenum">
              <a:rPr lang="en-US" smtClean="0"/>
              <a:pPr/>
              <a:t>37</a:t>
            </a:fld>
            <a:endParaRPr lang="en-US" dirty="0"/>
          </a:p>
        </p:txBody>
      </p:sp>
      <p:sp>
        <p:nvSpPr>
          <p:cNvPr id="10" name="Text Placeholder 9">
            <a:extLst>
              <a:ext uri="{FF2B5EF4-FFF2-40B4-BE49-F238E27FC236}">
                <a16:creationId xmlns:a16="http://schemas.microsoft.com/office/drawing/2014/main" id="{900CF3C7-14FF-4EAD-9737-8BFE0C77B7D4}"/>
              </a:ext>
            </a:extLst>
          </p:cNvPr>
          <p:cNvSpPr>
            <a:spLocks noGrp="1"/>
          </p:cNvSpPr>
          <p:nvPr>
            <p:ph type="body" sz="quarter" idx="13"/>
          </p:nvPr>
        </p:nvSpPr>
        <p:spPr/>
        <p:txBody>
          <a:bodyPr/>
          <a:lstStyle/>
          <a:p>
            <a:endParaRPr lang="en-US"/>
          </a:p>
        </p:txBody>
      </p:sp>
      <p:sp>
        <p:nvSpPr>
          <p:cNvPr id="11" name="Footer Placeholder 10">
            <a:extLst>
              <a:ext uri="{FF2B5EF4-FFF2-40B4-BE49-F238E27FC236}">
                <a16:creationId xmlns:a16="http://schemas.microsoft.com/office/drawing/2014/main" id="{FBE5A1CB-D81E-4538-966E-433236C25C84}"/>
              </a:ext>
            </a:extLst>
          </p:cNvPr>
          <p:cNvSpPr>
            <a:spLocks noGrp="1"/>
          </p:cNvSpPr>
          <p:nvPr>
            <p:ph type="ftr" sz="quarter" idx="11"/>
          </p:nvPr>
        </p:nvSpPr>
        <p:spPr/>
        <p:txBody>
          <a:bodyPr/>
          <a:lstStyle/>
          <a:p>
            <a:r>
              <a:rPr lang="en-US" dirty="0">
                <a:ea typeface="Calibri" panose="020F0502020204030204" pitchFamily="34" charset="0"/>
              </a:rPr>
              <a:t>©2023 American Society of Clinical Hypnosis Education and Research Foundation. All rights reserved.  No reproduction or use  without  written permission of ASCH-ERF and the author.</a:t>
            </a:r>
          </a:p>
        </p:txBody>
      </p:sp>
    </p:spTree>
    <p:extLst>
      <p:ext uri="{BB962C8B-B14F-4D97-AF65-F5344CB8AC3E}">
        <p14:creationId xmlns:p14="http://schemas.microsoft.com/office/powerpoint/2010/main" val="14519010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16">
            <a:extLst>
              <a:ext uri="{FF2B5EF4-FFF2-40B4-BE49-F238E27FC236}">
                <a16:creationId xmlns:a16="http://schemas.microsoft.com/office/drawing/2014/main" id="{5187D40E-AEE5-42C4-BCF9-BACDCA21FB77}"/>
              </a:ext>
            </a:extLst>
          </p:cNvPr>
          <p:cNvSpPr>
            <a:spLocks noGrp="1"/>
          </p:cNvSpPr>
          <p:nvPr>
            <p:ph type="ftr" sz="quarter" idx="11"/>
          </p:nvPr>
        </p:nvSpPr>
        <p:spPr>
          <a:xfrm>
            <a:off x="251791" y="6356350"/>
            <a:ext cx="5777948" cy="365125"/>
          </a:xfrm>
        </p:spPr>
        <p:txBody>
          <a:bodyPr/>
          <a:lstStyle/>
          <a:p>
            <a:pPr marL="0" marR="0" lvl="0" indent="0" algn="l" defTabSz="914400" rtl="0" eaLnBrk="1" fontAlgn="auto" latinLnBrk="0" hangingPunct="1">
              <a:lnSpc>
                <a:spcPts val="11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©2023 American Society of Clinical Hypnosis Education and Research Foundation. All rights reserved.  No reproduction or use  without  written permission of ASCH-ERF and the author.</a:t>
            </a:r>
          </a:p>
        </p:txBody>
      </p:sp>
      <p:sp>
        <p:nvSpPr>
          <p:cNvPr id="16" name="Slide Number Placeholder 15">
            <a:extLst>
              <a:ext uri="{FF2B5EF4-FFF2-40B4-BE49-F238E27FC236}">
                <a16:creationId xmlns:a16="http://schemas.microsoft.com/office/drawing/2014/main" id="{D8ACFD8E-9C98-4F00-96E2-2DEDAF2B5478}"/>
              </a:ext>
            </a:extLst>
          </p:cNvPr>
          <p:cNvSpPr>
            <a:spLocks noGrp="1"/>
          </p:cNvSpPr>
          <p:nvPr>
            <p:ph type="sldNum" sz="quarter" idx="12"/>
          </p:nvPr>
        </p:nvSpPr>
        <p:spPr>
          <a:xfrm>
            <a:off x="11555895" y="6356350"/>
            <a:ext cx="36774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DA665B-73E0-481A-837E-F8432DD00171}"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 Placeholder 19">
            <a:extLst>
              <a:ext uri="{FF2B5EF4-FFF2-40B4-BE49-F238E27FC236}">
                <a16:creationId xmlns:a16="http://schemas.microsoft.com/office/drawing/2014/main" id="{4395DA87-59E6-42B9-9B1F-D410234E66E7}"/>
              </a:ext>
            </a:extLst>
          </p:cNvPr>
          <p:cNvSpPr>
            <a:spLocks noGrp="1"/>
          </p:cNvSpPr>
          <p:nvPr>
            <p:ph type="body" sz="quarter" idx="13"/>
          </p:nvPr>
        </p:nvSpPr>
        <p:spPr/>
        <p:txBody>
          <a:bodyPr/>
          <a:lstStyle/>
          <a:p>
            <a:r>
              <a:rPr lang="en-US" sz="2400" b="0" dirty="0">
                <a:solidFill>
                  <a:srgbClr val="FFFFFF"/>
                </a:solidFill>
                <a:latin typeface="Calibri" panose="020F0502020204030204" pitchFamily="34" charset="0"/>
              </a:rPr>
              <a:t>Eric K. Willmarth, Ph.D.</a:t>
            </a:r>
            <a:endParaRPr lang="en-US" dirty="0"/>
          </a:p>
        </p:txBody>
      </p:sp>
      <p:sp>
        <p:nvSpPr>
          <p:cNvPr id="21" name="Text Placeholder 20">
            <a:extLst>
              <a:ext uri="{FF2B5EF4-FFF2-40B4-BE49-F238E27FC236}">
                <a16:creationId xmlns:a16="http://schemas.microsoft.com/office/drawing/2014/main" id="{0F98B69E-63ED-48BD-A059-B5575B59EE8A}"/>
              </a:ext>
            </a:extLst>
          </p:cNvPr>
          <p:cNvSpPr>
            <a:spLocks noGrp="1"/>
          </p:cNvSpPr>
          <p:nvPr>
            <p:ph type="body" sz="quarter" idx="14"/>
          </p:nvPr>
        </p:nvSpPr>
        <p:spPr/>
        <p:txBody>
          <a:bodyPr>
            <a:noAutofit/>
          </a:bodyPr>
          <a:lstStyle/>
          <a:p>
            <a:r>
              <a:rPr lang="en-US" sz="2800" dirty="0"/>
              <a:t>(616) 540-3682</a:t>
            </a:r>
          </a:p>
        </p:txBody>
      </p:sp>
      <p:sp>
        <p:nvSpPr>
          <p:cNvPr id="22" name="Text Placeholder 21">
            <a:extLst>
              <a:ext uri="{FF2B5EF4-FFF2-40B4-BE49-F238E27FC236}">
                <a16:creationId xmlns:a16="http://schemas.microsoft.com/office/drawing/2014/main" id="{DA972A63-E7D8-4418-8833-29E4066D8177}"/>
              </a:ext>
            </a:extLst>
          </p:cNvPr>
          <p:cNvSpPr>
            <a:spLocks noGrp="1"/>
          </p:cNvSpPr>
          <p:nvPr>
            <p:ph type="body" sz="quarter" idx="15"/>
          </p:nvPr>
        </p:nvSpPr>
        <p:spPr/>
        <p:txBody>
          <a:bodyPr>
            <a:noAutofit/>
          </a:bodyPr>
          <a:lstStyle/>
          <a:p>
            <a:r>
              <a:rPr lang="en-US" sz="2400" dirty="0"/>
              <a:t>ewillmarth@saybrook.edu</a:t>
            </a:r>
          </a:p>
        </p:txBody>
      </p:sp>
      <p:sp>
        <p:nvSpPr>
          <p:cNvPr id="23" name="Text Placeholder 22">
            <a:extLst>
              <a:ext uri="{FF2B5EF4-FFF2-40B4-BE49-F238E27FC236}">
                <a16:creationId xmlns:a16="http://schemas.microsoft.com/office/drawing/2014/main" id="{9A809FAF-8D6F-45F0-906B-D56C4CE05E37}"/>
              </a:ext>
            </a:extLst>
          </p:cNvPr>
          <p:cNvSpPr>
            <a:spLocks noGrp="1"/>
          </p:cNvSpPr>
          <p:nvPr>
            <p:ph type="body" sz="quarter" idx="16"/>
          </p:nvPr>
        </p:nvSpPr>
        <p:spPr/>
        <p:txBody>
          <a:bodyPr>
            <a:noAutofit/>
          </a:bodyPr>
          <a:lstStyle/>
          <a:p>
            <a:r>
              <a:rPr lang="en-US" sz="2400" dirty="0"/>
              <a:t>www.hypnosiscentral.com</a:t>
            </a:r>
          </a:p>
        </p:txBody>
      </p:sp>
    </p:spTree>
    <p:extLst>
      <p:ext uri="{BB962C8B-B14F-4D97-AF65-F5344CB8AC3E}">
        <p14:creationId xmlns:p14="http://schemas.microsoft.com/office/powerpoint/2010/main" val="2174915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E055108-3A87-43BB-805D-C51862ECB88A}"/>
              </a:ext>
            </a:extLst>
          </p:cNvPr>
          <p:cNvSpPr>
            <a:spLocks noGrp="1"/>
          </p:cNvSpPr>
          <p:nvPr>
            <p:ph type="sldNum" sz="quarter" idx="12"/>
          </p:nvPr>
        </p:nvSpPr>
        <p:spPr>
          <a:xfrm>
            <a:off x="11555895" y="6356350"/>
            <a:ext cx="367748" cy="365125"/>
          </a:xfrm>
        </p:spPr>
        <p:txBody>
          <a:bodyPr/>
          <a:lstStyle/>
          <a:p>
            <a:fld id="{14DA665B-73E0-481A-837E-F8432DD00171}" type="slidenum">
              <a:rPr lang="en-US" smtClean="0"/>
              <a:pPr/>
              <a:t>4</a:t>
            </a:fld>
            <a:endParaRPr lang="en-US" dirty="0"/>
          </a:p>
        </p:txBody>
      </p:sp>
      <p:sp>
        <p:nvSpPr>
          <p:cNvPr id="11" name="Footer Placeholder 10">
            <a:extLst>
              <a:ext uri="{FF2B5EF4-FFF2-40B4-BE49-F238E27FC236}">
                <a16:creationId xmlns:a16="http://schemas.microsoft.com/office/drawing/2014/main" id="{AC2F7B42-E1B0-44A5-91DF-384E3F18A029}"/>
              </a:ext>
            </a:extLst>
          </p:cNvPr>
          <p:cNvSpPr>
            <a:spLocks noGrp="1"/>
          </p:cNvSpPr>
          <p:nvPr>
            <p:ph type="ftr" sz="quarter" idx="11"/>
          </p:nvPr>
        </p:nvSpPr>
        <p:spPr/>
        <p:txBody>
          <a:bodyPr/>
          <a:lstStyle/>
          <a:p>
            <a:r>
              <a:rPr lang="en-US" dirty="0">
                <a:ea typeface="Calibri" panose="020F0502020204030204" pitchFamily="34" charset="0"/>
              </a:rPr>
              <a:t>©2023 American Society of Clinical Hypnosis Education and Research Foundation. All rights reserved.  No reproduction or use  without  written permission of ASCH-ERF and the author.</a:t>
            </a:r>
          </a:p>
        </p:txBody>
      </p:sp>
      <p:sp>
        <p:nvSpPr>
          <p:cNvPr id="5" name="TextBox 1">
            <a:extLst>
              <a:ext uri="{FF2B5EF4-FFF2-40B4-BE49-F238E27FC236}">
                <a16:creationId xmlns:a16="http://schemas.microsoft.com/office/drawing/2014/main" id="{1D977AA1-797B-DA91-F93D-EA64747B4020}"/>
              </a:ext>
            </a:extLst>
          </p:cNvPr>
          <p:cNvSpPr txBox="1">
            <a:spLocks noGrp="1"/>
          </p:cNvSpPr>
          <p:nvPr>
            <p:ph type="body" idx="1"/>
          </p:nvPr>
        </p:nvSpPr>
        <p:spPr>
          <a:xfrm>
            <a:off x="838200" y="2035431"/>
            <a:ext cx="10515600" cy="345881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t>This program has been approved by the American Society of Clinical Hypnosis Standards of Training Committee to be used toward Membership and Certification requirements.</a:t>
            </a:r>
          </a:p>
          <a:p>
            <a:pPr marL="285750" indent="-285750">
              <a:buFont typeface="Arial" panose="020B0604020202020204" pitchFamily="34" charset="0"/>
              <a:buChar char="•"/>
            </a:pPr>
            <a:r>
              <a:rPr lang="en-US" sz="2000" dirty="0"/>
              <a:t>The American Society of Clinical Hypnosis-Education and Research Foundation (ASCH-ERF) is accredited by the Accreditation Council for Continuing Medical Education to provide continuing medical education for physicians.</a:t>
            </a:r>
          </a:p>
          <a:p>
            <a:pPr marL="285750" indent="-285750">
              <a:buFont typeface="Arial" panose="020B0604020202020204" pitchFamily="34" charset="0"/>
              <a:buChar char="•"/>
            </a:pPr>
            <a:r>
              <a:rPr lang="en-US" sz="2000" dirty="0"/>
              <a:t>ASCH-ERF designates this enduring material for a maximum 3 of AMA PRA Category 1 Credit(s)™. Physicians should claim only the credit commensurate with the extent of their participation in the activity.</a:t>
            </a:r>
          </a:p>
          <a:p>
            <a:pPr marL="285750" indent="-285750">
              <a:buFont typeface="Arial" panose="020B0604020202020204" pitchFamily="34" charset="0"/>
              <a:buChar char="•"/>
            </a:pPr>
            <a:r>
              <a:rPr lang="en-US" sz="2000" dirty="0"/>
              <a:t>ASCH-ERF is approved by the American Psychological Association to sponsor continuing education for psychologists. ASCH-ERF maintains responsibility for this program and its content.</a:t>
            </a:r>
          </a:p>
          <a:p>
            <a:pPr marL="285750" indent="-285750">
              <a:buFont typeface="Arial" panose="020B0604020202020204" pitchFamily="34" charset="0"/>
              <a:buChar char="•"/>
            </a:pPr>
            <a:r>
              <a:rPr lang="en-US" sz="2000" dirty="0"/>
              <a:t>This session is approved by the American Society of Clinical Hypnosis and as such is an approved continuing education course.</a:t>
            </a:r>
          </a:p>
          <a:p>
            <a:endParaRPr lang="en-US" dirty="0"/>
          </a:p>
        </p:txBody>
      </p:sp>
    </p:spTree>
    <p:extLst>
      <p:ext uri="{BB962C8B-B14F-4D97-AF65-F5344CB8AC3E}">
        <p14:creationId xmlns:p14="http://schemas.microsoft.com/office/powerpoint/2010/main" val="1890657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9727D1B7-EE74-44B3-BA43-E84C858D4742}"/>
              </a:ext>
            </a:extLst>
          </p:cNvPr>
          <p:cNvSpPr>
            <a:spLocks noGrp="1"/>
          </p:cNvSpPr>
          <p:nvPr>
            <p:ph type="sldNum" sz="quarter" idx="12"/>
          </p:nvPr>
        </p:nvSpPr>
        <p:spPr>
          <a:xfrm>
            <a:off x="11555895" y="6356350"/>
            <a:ext cx="367748" cy="365125"/>
          </a:xfrm>
        </p:spPr>
        <p:txBody>
          <a:bodyPr/>
          <a:lstStyle/>
          <a:p>
            <a:fld id="{14DA665B-73E0-481A-837E-F8432DD00171}" type="slidenum">
              <a:rPr lang="en-US" smtClean="0"/>
              <a:pPr/>
              <a:t>5</a:t>
            </a:fld>
            <a:endParaRPr lang="en-US" dirty="0"/>
          </a:p>
        </p:txBody>
      </p:sp>
      <p:sp>
        <p:nvSpPr>
          <p:cNvPr id="11" name="Footer Placeholder 10">
            <a:extLst>
              <a:ext uri="{FF2B5EF4-FFF2-40B4-BE49-F238E27FC236}">
                <a16:creationId xmlns:a16="http://schemas.microsoft.com/office/drawing/2014/main" id="{285A2D43-8984-42D3-BA01-AEBD13D1C4CD}"/>
              </a:ext>
            </a:extLst>
          </p:cNvPr>
          <p:cNvSpPr>
            <a:spLocks noGrp="1"/>
          </p:cNvSpPr>
          <p:nvPr>
            <p:ph type="ftr" sz="quarter" idx="11"/>
          </p:nvPr>
        </p:nvSpPr>
        <p:spPr/>
        <p:txBody>
          <a:bodyPr/>
          <a:lstStyle/>
          <a:p>
            <a:r>
              <a:rPr lang="en-US" dirty="0">
                <a:ea typeface="Calibri" panose="020F0502020204030204" pitchFamily="34" charset="0"/>
              </a:rPr>
              <a:t>©2023 American Society of Clinical Hypnosis Education and Research Foundation. All rights reserved.  No reproduction or use  without  written permission of ASCH-ERF and the author.</a:t>
            </a:r>
          </a:p>
        </p:txBody>
      </p:sp>
      <p:sp>
        <p:nvSpPr>
          <p:cNvPr id="6" name="Text Placeholder 9">
            <a:extLst>
              <a:ext uri="{FF2B5EF4-FFF2-40B4-BE49-F238E27FC236}">
                <a16:creationId xmlns:a16="http://schemas.microsoft.com/office/drawing/2014/main" id="{7183DA6F-999A-7C3F-8FEB-CB50EC73109C}"/>
              </a:ext>
            </a:extLst>
          </p:cNvPr>
          <p:cNvSpPr>
            <a:spLocks noGrp="1"/>
          </p:cNvSpPr>
          <p:nvPr>
            <p:ph type="body" idx="1"/>
          </p:nvPr>
        </p:nvSpPr>
        <p:spPr>
          <a:prstGeom prst="rect">
            <a:avLst/>
          </a:prstGeom>
          <a:noFill/>
          <a:ln>
            <a:solidFill>
              <a:schemeClr val="bg1"/>
            </a:solidFill>
          </a:ln>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lumMod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457200" indent="-457200">
              <a:buFont typeface="Arial" panose="020B0604020202020204" pitchFamily="34" charset="0"/>
              <a:buChar char="•"/>
            </a:pPr>
            <a:r>
              <a:rPr lang="en-US" sz="2800" dirty="0">
                <a:solidFill>
                  <a:srgbClr val="17335D"/>
                </a:solidFill>
              </a:rPr>
              <a:t>ASCH and ASCH-ERF jointly provided this program. </a:t>
            </a:r>
          </a:p>
          <a:p>
            <a:pPr marL="457200" indent="-457200">
              <a:buFont typeface="Arial" panose="020B0604020202020204" pitchFamily="34" charset="0"/>
              <a:buChar char="•"/>
            </a:pPr>
            <a:r>
              <a:rPr lang="en-US" sz="2800" dirty="0">
                <a:solidFill>
                  <a:srgbClr val="17335D"/>
                </a:solidFill>
              </a:rPr>
              <a:t>No staff or committee members involved in the development, planning or execution of educational content have any financial relationships or conflicts of interest to disclose.</a:t>
            </a:r>
          </a:p>
          <a:p>
            <a:pPr marL="457200" indent="-457200">
              <a:buFont typeface="Arial" panose="020B0604020202020204" pitchFamily="34" charset="0"/>
              <a:buChar char="•"/>
            </a:pPr>
            <a:r>
              <a:rPr lang="en-US" sz="2800" dirty="0">
                <a:solidFill>
                  <a:srgbClr val="17335D"/>
                </a:solidFill>
              </a:rPr>
              <a:t>Eric Willmarth has no significant financial relationships or conflicts of interest to disclose.  </a:t>
            </a:r>
          </a:p>
          <a:p>
            <a:endParaRPr lang="en-US" dirty="0"/>
          </a:p>
        </p:txBody>
      </p:sp>
    </p:spTree>
    <p:extLst>
      <p:ext uri="{BB962C8B-B14F-4D97-AF65-F5344CB8AC3E}">
        <p14:creationId xmlns:p14="http://schemas.microsoft.com/office/powerpoint/2010/main" val="1999045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C4F43342-E60E-4A11-A61B-56D0747E6FE4}"/>
              </a:ext>
            </a:extLst>
          </p:cNvPr>
          <p:cNvSpPr>
            <a:spLocks noGrp="1"/>
          </p:cNvSpPr>
          <p:nvPr>
            <p:ph type="sldNum" sz="quarter" idx="12"/>
          </p:nvPr>
        </p:nvSpPr>
        <p:spPr>
          <a:xfrm>
            <a:off x="11555895" y="6356350"/>
            <a:ext cx="367748" cy="365125"/>
          </a:xfrm>
        </p:spPr>
        <p:txBody>
          <a:bodyPr/>
          <a:lstStyle/>
          <a:p>
            <a:fld id="{14DA665B-73E0-481A-837E-F8432DD00171}" type="slidenum">
              <a:rPr lang="en-US" smtClean="0"/>
              <a:pPr/>
              <a:t>6</a:t>
            </a:fld>
            <a:endParaRPr lang="en-US" dirty="0"/>
          </a:p>
        </p:txBody>
      </p:sp>
      <p:sp>
        <p:nvSpPr>
          <p:cNvPr id="10" name="Text Placeholder 9">
            <a:extLst>
              <a:ext uri="{FF2B5EF4-FFF2-40B4-BE49-F238E27FC236}">
                <a16:creationId xmlns:a16="http://schemas.microsoft.com/office/drawing/2014/main" id="{CB3B8925-CC32-4645-9E68-609E84535D30}"/>
              </a:ext>
            </a:extLst>
          </p:cNvPr>
          <p:cNvSpPr>
            <a:spLocks noGrp="1"/>
          </p:cNvSpPr>
          <p:nvPr>
            <p:ph type="body" sz="quarter" idx="13"/>
          </p:nvPr>
        </p:nvSpPr>
        <p:spPr/>
        <p:txBody>
          <a:bodyPr>
            <a:normAutofit/>
          </a:bodyPr>
          <a:lstStyle/>
          <a:p>
            <a:pPr marL="0" indent="0">
              <a:buNone/>
            </a:pPr>
            <a:r>
              <a:rPr lang="en-US" dirty="0"/>
              <a:t>At the conclusion of this session the participant will be able to:</a:t>
            </a:r>
          </a:p>
          <a:p>
            <a:pPr marL="0" indent="0">
              <a:buNone/>
            </a:pPr>
            <a:endParaRPr lang="en-US" sz="2000" dirty="0"/>
          </a:p>
          <a:p>
            <a:r>
              <a:rPr lang="en-US" dirty="0"/>
              <a:t>Execute a thorough case assessment to elucidate the ‎information necessary to develop a quality treatment plan</a:t>
            </a:r>
          </a:p>
          <a:p>
            <a:r>
              <a:rPr lang="en-US" dirty="0"/>
              <a:t>Design a treatment plan for a patient/client who presents with ‎anxiety</a:t>
            </a:r>
          </a:p>
          <a:p>
            <a:r>
              <a:rPr lang="en-US"/>
              <a:t>List at least 4 hypnotic techniques/application that may be best suited to ‎achieve the specific therapeutic goal in the case ‎presented</a:t>
            </a:r>
            <a:endParaRPr lang="en-US" dirty="0"/>
          </a:p>
        </p:txBody>
      </p:sp>
      <p:sp>
        <p:nvSpPr>
          <p:cNvPr id="11" name="Footer Placeholder 10">
            <a:extLst>
              <a:ext uri="{FF2B5EF4-FFF2-40B4-BE49-F238E27FC236}">
                <a16:creationId xmlns:a16="http://schemas.microsoft.com/office/drawing/2014/main" id="{B31781C5-C735-4A99-A732-FAF3E7B50456}"/>
              </a:ext>
            </a:extLst>
          </p:cNvPr>
          <p:cNvSpPr>
            <a:spLocks noGrp="1"/>
          </p:cNvSpPr>
          <p:nvPr>
            <p:ph type="ftr" sz="quarter" idx="11"/>
          </p:nvPr>
        </p:nvSpPr>
        <p:spPr/>
        <p:txBody>
          <a:bodyPr/>
          <a:lstStyle/>
          <a:p>
            <a:r>
              <a:rPr lang="en-US" dirty="0">
                <a:ea typeface="Calibri" panose="020F0502020204030204" pitchFamily="34" charset="0"/>
              </a:rPr>
              <a:t>©2023 American Society of Clinical Hypnosis Education and Research Foundation. All rights reserved.  No reproduction or use  without  written permission of ASCH-ERF and the author.</a:t>
            </a:r>
          </a:p>
        </p:txBody>
      </p:sp>
    </p:spTree>
    <p:extLst>
      <p:ext uri="{BB962C8B-B14F-4D97-AF65-F5344CB8AC3E}">
        <p14:creationId xmlns:p14="http://schemas.microsoft.com/office/powerpoint/2010/main" val="2621885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118E39-F61B-D99E-D51A-BF150CA01574}"/>
              </a:ext>
            </a:extLst>
          </p:cNvPr>
          <p:cNvSpPr>
            <a:spLocks noGrp="1"/>
          </p:cNvSpPr>
          <p:nvPr>
            <p:ph type="title"/>
          </p:nvPr>
        </p:nvSpPr>
        <p:spPr>
          <a:xfrm>
            <a:off x="841248" y="256032"/>
            <a:ext cx="10506456" cy="1014984"/>
          </a:xfrm>
        </p:spPr>
        <p:txBody>
          <a:bodyPr vert="horz" lIns="91440" tIns="45720" rIns="91440" bIns="45720" rtlCol="0" anchor="b">
            <a:normAutofit/>
          </a:bodyPr>
          <a:lstStyle/>
          <a:p>
            <a:r>
              <a:rPr lang="en-US" kern="1200" dirty="0">
                <a:solidFill>
                  <a:schemeClr val="tx1"/>
                </a:solidFill>
                <a:latin typeface="+mj-lt"/>
                <a:ea typeface="+mj-ea"/>
                <a:cs typeface="+mj-cs"/>
              </a:rPr>
              <a:t>Treatment Planning is an N-of-1 Trial</a:t>
            </a:r>
          </a:p>
        </p:txBody>
      </p:sp>
      <p:sp>
        <p:nvSpPr>
          <p:cNvPr id="18" name="Rectangle 17">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4120C7A0-2E50-9918-C619-5206C55633FB}"/>
              </a:ext>
            </a:extLst>
          </p:cNvPr>
          <p:cNvSpPr>
            <a:spLocks/>
          </p:cNvSpPr>
          <p:nvPr/>
        </p:nvSpPr>
        <p:spPr>
          <a:xfrm>
            <a:off x="838200" y="2490854"/>
            <a:ext cx="4931454" cy="3684810"/>
          </a:xfrm>
          <a:prstGeom prst="rect">
            <a:avLst/>
          </a:prstGeom>
        </p:spPr>
        <p:txBody>
          <a:bodyPr/>
          <a:lstStyle/>
          <a:p>
            <a:pPr defTabSz="434340">
              <a:spcAft>
                <a:spcPts val="600"/>
              </a:spcAft>
            </a:pPr>
            <a:r>
              <a:rPr lang="en-US" sz="2400" kern="1200" dirty="0">
                <a:solidFill>
                  <a:schemeClr val="tx1"/>
                </a:solidFill>
              </a:rPr>
              <a:t>You have one client </a:t>
            </a:r>
          </a:p>
          <a:p>
            <a:pPr defTabSz="434340">
              <a:spcAft>
                <a:spcPts val="600"/>
              </a:spcAft>
            </a:pPr>
            <a:r>
              <a:rPr lang="en-US" sz="2400" kern="1200" dirty="0">
                <a:solidFill>
                  <a:schemeClr val="tx1"/>
                </a:solidFill>
              </a:rPr>
              <a:t>You have one setting</a:t>
            </a:r>
          </a:p>
          <a:p>
            <a:pPr defTabSz="434340">
              <a:spcAft>
                <a:spcPts val="600"/>
              </a:spcAft>
            </a:pPr>
            <a:r>
              <a:rPr lang="en-US" sz="2400" kern="1200" dirty="0">
                <a:solidFill>
                  <a:schemeClr val="tx1"/>
                </a:solidFill>
              </a:rPr>
              <a:t>You have one clinical history</a:t>
            </a:r>
          </a:p>
          <a:p>
            <a:pPr defTabSz="434340">
              <a:spcAft>
                <a:spcPts val="600"/>
              </a:spcAft>
            </a:pPr>
            <a:r>
              <a:rPr lang="en-US" sz="2400" kern="1200" dirty="0">
                <a:solidFill>
                  <a:schemeClr val="tx1"/>
                </a:solidFill>
              </a:rPr>
              <a:t>You have one set of reactions to monitor</a:t>
            </a:r>
            <a:endParaRPr lang="en-US" sz="2400" dirty="0"/>
          </a:p>
        </p:txBody>
      </p:sp>
      <p:pic>
        <p:nvPicPr>
          <p:cNvPr id="9" name="Content Placeholder 8" descr="A group of students in a classroom&#10;&#10;Description automatically generated">
            <a:extLst>
              <a:ext uri="{FF2B5EF4-FFF2-40B4-BE49-F238E27FC236}">
                <a16:creationId xmlns:a16="http://schemas.microsoft.com/office/drawing/2014/main" id="{15A0D6BA-E68D-650A-E74B-35848AB20F04}"/>
              </a:ext>
            </a:extLst>
          </p:cNvPr>
          <p:cNvPicPr>
            <a:picLocks noChangeAspect="1"/>
          </p:cNvPicPr>
          <p:nvPr/>
        </p:nvPicPr>
        <p:blipFill>
          <a:blip r:embed="rId2"/>
          <a:stretch>
            <a:fillRect/>
          </a:stretch>
        </p:blipFill>
        <p:spPr>
          <a:xfrm>
            <a:off x="5969088" y="2497470"/>
            <a:ext cx="4822672" cy="3215114"/>
          </a:xfrm>
          <a:prstGeom prst="rect">
            <a:avLst/>
          </a:prstGeom>
        </p:spPr>
      </p:pic>
      <p:sp>
        <p:nvSpPr>
          <p:cNvPr id="11" name="TextBox 10">
            <a:extLst>
              <a:ext uri="{FF2B5EF4-FFF2-40B4-BE49-F238E27FC236}">
                <a16:creationId xmlns:a16="http://schemas.microsoft.com/office/drawing/2014/main" id="{1A73B05E-61DF-015A-FA30-DD34CBBB62D6}"/>
              </a:ext>
            </a:extLst>
          </p:cNvPr>
          <p:cNvSpPr txBox="1"/>
          <p:nvPr/>
        </p:nvSpPr>
        <p:spPr>
          <a:xfrm>
            <a:off x="5969088" y="5766663"/>
            <a:ext cx="5384712" cy="253146"/>
          </a:xfrm>
          <a:prstGeom prst="rect">
            <a:avLst/>
          </a:prstGeom>
          <a:noFill/>
        </p:spPr>
        <p:txBody>
          <a:bodyPr wrap="square" rtlCol="0">
            <a:spAutoFit/>
          </a:bodyPr>
          <a:lstStyle/>
          <a:p>
            <a:pPr defTabSz="434340">
              <a:spcAft>
                <a:spcPts val="600"/>
              </a:spcAft>
            </a:pPr>
            <a:r>
              <a:rPr lang="en-US" sz="1045" kern="1200">
                <a:solidFill>
                  <a:srgbClr val="30272E"/>
                </a:solidFill>
                <a:latin typeface="Inter"/>
                <a:ea typeface="+mn-ea"/>
                <a:cs typeface="+mn-cs"/>
              </a:rPr>
              <a:t>"</a:t>
            </a:r>
            <a:r>
              <a:rPr lang="en-US" sz="1045" kern="1200">
                <a:solidFill>
                  <a:schemeClr val="tx1"/>
                </a:solidFill>
                <a:latin typeface="Inter"/>
                <a:ea typeface="+mn-ea"/>
                <a:cs typeface="+mn-cs"/>
                <a:hlinkClick r:id="rId3"/>
              </a:rPr>
              <a:t>listening in science and math</a:t>
            </a:r>
            <a:r>
              <a:rPr lang="en-US" sz="1045" kern="1200">
                <a:solidFill>
                  <a:srgbClr val="30272E"/>
                </a:solidFill>
                <a:latin typeface="Inter"/>
                <a:ea typeface="+mn-ea"/>
                <a:cs typeface="+mn-cs"/>
              </a:rPr>
              <a:t>" by </a:t>
            </a:r>
            <a:r>
              <a:rPr lang="en-US" sz="1045" kern="1200">
                <a:solidFill>
                  <a:schemeClr val="tx1"/>
                </a:solidFill>
                <a:latin typeface="Inter"/>
                <a:ea typeface="+mn-ea"/>
                <a:cs typeface="+mn-cs"/>
                <a:hlinkClick r:id="rId4"/>
              </a:rPr>
              <a:t>woodleywonderworks</a:t>
            </a:r>
            <a:r>
              <a:rPr lang="en-US" sz="1045" kern="1200">
                <a:solidFill>
                  <a:srgbClr val="30272E"/>
                </a:solidFill>
                <a:latin typeface="Inter"/>
                <a:ea typeface="+mn-ea"/>
                <a:cs typeface="+mn-cs"/>
              </a:rPr>
              <a:t> is  licensed under </a:t>
            </a:r>
            <a:r>
              <a:rPr lang="en-US" sz="1045" kern="1200">
                <a:solidFill>
                  <a:schemeClr val="tx1"/>
                </a:solidFill>
                <a:latin typeface="Inter"/>
                <a:ea typeface="+mn-ea"/>
                <a:cs typeface="+mn-cs"/>
                <a:hlinkClick r:id="rId5"/>
              </a:rPr>
              <a:t>CC BY 2.0</a:t>
            </a:r>
            <a:r>
              <a:rPr lang="en-US" sz="1045" kern="1200">
                <a:solidFill>
                  <a:srgbClr val="30272E"/>
                </a:solidFill>
                <a:latin typeface="Inter"/>
                <a:ea typeface="+mn-ea"/>
                <a:cs typeface="+mn-cs"/>
              </a:rPr>
              <a:t>.</a:t>
            </a:r>
            <a:endParaRPr lang="en-US" sz="1100"/>
          </a:p>
        </p:txBody>
      </p:sp>
    </p:spTree>
    <p:extLst>
      <p:ext uri="{BB962C8B-B14F-4D97-AF65-F5344CB8AC3E}">
        <p14:creationId xmlns:p14="http://schemas.microsoft.com/office/powerpoint/2010/main" val="2396350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9CD7D-9503-DAC6-FE59-81017F5138F8}"/>
              </a:ext>
            </a:extLst>
          </p:cNvPr>
          <p:cNvSpPr>
            <a:spLocks noGrp="1"/>
          </p:cNvSpPr>
          <p:nvPr>
            <p:ph type="title"/>
          </p:nvPr>
        </p:nvSpPr>
        <p:spPr/>
        <p:txBody>
          <a:bodyPr/>
          <a:lstStyle/>
          <a:p>
            <a:r>
              <a:rPr lang="en-US" dirty="0"/>
              <a:t>Start with This Person in This Moment</a:t>
            </a:r>
          </a:p>
        </p:txBody>
      </p:sp>
      <p:graphicFrame>
        <p:nvGraphicFramePr>
          <p:cNvPr id="4" name="Content Placeholder 3">
            <a:extLst>
              <a:ext uri="{FF2B5EF4-FFF2-40B4-BE49-F238E27FC236}">
                <a16:creationId xmlns:a16="http://schemas.microsoft.com/office/drawing/2014/main" id="{CF7885E5-D395-26F8-CDB6-69B743FE1E74}"/>
              </a:ext>
            </a:extLst>
          </p:cNvPr>
          <p:cNvGraphicFramePr>
            <a:graphicFrameLocks noGrp="1"/>
          </p:cNvGraphicFramePr>
          <p:nvPr>
            <p:ph idx="1"/>
            <p:extLst>
              <p:ext uri="{D42A27DB-BD31-4B8C-83A1-F6EECF244321}">
                <p14:modId xmlns:p14="http://schemas.microsoft.com/office/powerpoint/2010/main" val="3810581694"/>
              </p:ext>
            </p:extLst>
          </p:nvPr>
        </p:nvGraphicFramePr>
        <p:xfrm>
          <a:off x="271304" y="1713350"/>
          <a:ext cx="1138729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861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graphicEl>
                                              <a:dgm id="{C87E415C-ACA7-C84C-BC83-CF7B280936CC}"/>
                                            </p:graphicEl>
                                          </p:spTgt>
                                        </p:tgtEl>
                                        <p:attrNameLst>
                                          <p:attrName>style.visibility</p:attrName>
                                        </p:attrNameLst>
                                      </p:cBhvr>
                                      <p:to>
                                        <p:strVal val="visible"/>
                                      </p:to>
                                    </p:set>
                                    <p:animEffect transition="in" filter="dissolve">
                                      <p:cBhvr>
                                        <p:cTn id="7" dur="500"/>
                                        <p:tgtEl>
                                          <p:spTgt spid="4">
                                            <p:graphicEl>
                                              <a:dgm id="{C87E415C-ACA7-C84C-BC83-CF7B280936C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graphicEl>
                                              <a:dgm id="{E6E46F2E-FC23-434B-AA0A-9B4E381D0369}"/>
                                            </p:graphicEl>
                                          </p:spTgt>
                                        </p:tgtEl>
                                        <p:attrNameLst>
                                          <p:attrName>style.visibility</p:attrName>
                                        </p:attrNameLst>
                                      </p:cBhvr>
                                      <p:to>
                                        <p:strVal val="visible"/>
                                      </p:to>
                                    </p:set>
                                    <p:animEffect transition="in" filter="dissolve">
                                      <p:cBhvr>
                                        <p:cTn id="12" dur="500"/>
                                        <p:tgtEl>
                                          <p:spTgt spid="4">
                                            <p:graphicEl>
                                              <a:dgm id="{E6E46F2E-FC23-434B-AA0A-9B4E381D0369}"/>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
                                            <p:graphicEl>
                                              <a:dgm id="{F489F985-8B84-6A4B-A3A2-FE46ADC0B82D}"/>
                                            </p:graphicEl>
                                          </p:spTgt>
                                        </p:tgtEl>
                                        <p:attrNameLst>
                                          <p:attrName>style.visibility</p:attrName>
                                        </p:attrNameLst>
                                      </p:cBhvr>
                                      <p:to>
                                        <p:strVal val="visible"/>
                                      </p:to>
                                    </p:set>
                                    <p:animEffect transition="in" filter="dissolve">
                                      <p:cBhvr>
                                        <p:cTn id="17" dur="500"/>
                                        <p:tgtEl>
                                          <p:spTgt spid="4">
                                            <p:graphicEl>
                                              <a:dgm id="{F489F985-8B84-6A4B-A3A2-FE46ADC0B82D}"/>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
                                            <p:graphicEl>
                                              <a:dgm id="{1E7ADBCB-C067-2443-AA2F-900A1FA6B25B}"/>
                                            </p:graphicEl>
                                          </p:spTgt>
                                        </p:tgtEl>
                                        <p:attrNameLst>
                                          <p:attrName>style.visibility</p:attrName>
                                        </p:attrNameLst>
                                      </p:cBhvr>
                                      <p:to>
                                        <p:strVal val="visible"/>
                                      </p:to>
                                    </p:set>
                                    <p:animEffect transition="in" filter="dissolve">
                                      <p:cBhvr>
                                        <p:cTn id="22" dur="500"/>
                                        <p:tgtEl>
                                          <p:spTgt spid="4">
                                            <p:graphicEl>
                                              <a:dgm id="{1E7ADBCB-C067-2443-AA2F-900A1FA6B25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C433174-58C7-DC76-35D7-09901DD00418}"/>
              </a:ext>
            </a:extLst>
          </p:cNvPr>
          <p:cNvSpPr txBox="1"/>
          <p:nvPr/>
        </p:nvSpPr>
        <p:spPr>
          <a:xfrm>
            <a:off x="1524003" y="1999615"/>
            <a:ext cx="9144000" cy="2764028"/>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3200" kern="1200" dirty="0">
                <a:solidFill>
                  <a:schemeClr val="tx1"/>
                </a:solidFill>
                <a:latin typeface="+mj-lt"/>
                <a:ea typeface="+mj-ea"/>
                <a:cs typeface="+mj-cs"/>
              </a:rPr>
              <a:t>You are simply going to use hypnosis within the work you already do…</a:t>
            </a:r>
          </a:p>
        </p:txBody>
      </p:sp>
      <p:sp>
        <p:nvSpPr>
          <p:cNvPr id="16" name="Rectangle 15">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7987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AAE40168F0B045A12D3EC9DBCF7409" ma:contentTypeVersion="16" ma:contentTypeDescription="Create a new document." ma:contentTypeScope="" ma:versionID="9956e04c8e293c3ea37e559ace316975">
  <xsd:schema xmlns:xsd="http://www.w3.org/2001/XMLSchema" xmlns:xs="http://www.w3.org/2001/XMLSchema" xmlns:p="http://schemas.microsoft.com/office/2006/metadata/properties" xmlns:ns2="51f7e271-37da-49fd-8019-495e97e3ef37" xmlns:ns3="abf8571b-87cb-4338-935c-a0d4e51aadfb" targetNamespace="http://schemas.microsoft.com/office/2006/metadata/properties" ma:root="true" ma:fieldsID="7c53024ce4931503ca379509ef8c9094" ns2:_="" ns3:_="">
    <xsd:import namespace="51f7e271-37da-49fd-8019-495e97e3ef37"/>
    <xsd:import namespace="abf8571b-87cb-4338-935c-a0d4e51aadf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ObjectDetectorVersions" minOccurs="0"/>
                <xsd:element ref="ns2:MediaServiceLocation"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f7e271-37da-49fd-8019-495e97e3ef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3486d5f-0198-4fe6-9ac5-bd9f70c295c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bf8571b-87cb-4338-935c-a0d4e51aadf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6b54055-f6af-4990-9199-b194f771deb4}" ma:internalName="TaxCatchAll" ma:showField="CatchAllData" ma:web="abf8571b-87cb-4338-935c-a0d4e51aadfb">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1f7e271-37da-49fd-8019-495e97e3ef37">
      <Terms xmlns="http://schemas.microsoft.com/office/infopath/2007/PartnerControls"/>
    </lcf76f155ced4ddcb4097134ff3c332f>
    <TaxCatchAll xmlns="abf8571b-87cb-4338-935c-a0d4e51aadfb" xsi:nil="true"/>
  </documentManagement>
</p:properties>
</file>

<file path=customXml/itemProps1.xml><?xml version="1.0" encoding="utf-8"?>
<ds:datastoreItem xmlns:ds="http://schemas.openxmlformats.org/officeDocument/2006/customXml" ds:itemID="{77A8D818-2F7B-4BCA-8EB2-3B93A3A7F4FF}"/>
</file>

<file path=customXml/itemProps2.xml><?xml version="1.0" encoding="utf-8"?>
<ds:datastoreItem xmlns:ds="http://schemas.openxmlformats.org/officeDocument/2006/customXml" ds:itemID="{1A51571B-2CB4-4232-AB3F-26D50A9B1969}">
  <ds:schemaRefs>
    <ds:schemaRef ds:uri="http://schemas.microsoft.com/sharepoint/v3/contenttype/forms"/>
  </ds:schemaRefs>
</ds:datastoreItem>
</file>

<file path=customXml/itemProps3.xml><?xml version="1.0" encoding="utf-8"?>
<ds:datastoreItem xmlns:ds="http://schemas.openxmlformats.org/officeDocument/2006/customXml" ds:itemID="{568E5BEC-9C04-4E39-B76E-B92BD6E318A2}">
  <ds:schemaRefs>
    <ds:schemaRef ds:uri="http://schemas.microsoft.com/office/2006/metadata/properties"/>
    <ds:schemaRef ds:uri="http://schemas.microsoft.com/office/infopath/2007/PartnerControls"/>
    <ds:schemaRef ds:uri="51f7e271-37da-49fd-8019-495e97e3ef37"/>
    <ds:schemaRef ds:uri="abf8571b-87cb-4338-935c-a0d4e51aadfb"/>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5664</TotalTime>
  <Words>2801</Words>
  <Application>Microsoft Office PowerPoint</Application>
  <PresentationFormat>Widescreen</PresentationFormat>
  <Paragraphs>308</Paragraphs>
  <Slides>38</Slides>
  <Notes>8</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Treatment Planning, Strategy and Technique Selection in Hypnotherapy</vt:lpstr>
      <vt:lpstr>Treatment Planning, Strategy and Technique Selection in Hypnotherapy</vt:lpstr>
      <vt:lpstr>Eric K. Willmarth, PhD</vt:lpstr>
      <vt:lpstr>PowerPoint Presentation</vt:lpstr>
      <vt:lpstr>PowerPoint Presentation</vt:lpstr>
      <vt:lpstr>PowerPoint Presentation</vt:lpstr>
      <vt:lpstr>Treatment Planning is an N-of-1 Trial</vt:lpstr>
      <vt:lpstr>Start with This Person in This Moment</vt:lpstr>
      <vt:lpstr>PowerPoint Presentation</vt:lpstr>
      <vt:lpstr>Treatment Preparation</vt:lpstr>
      <vt:lpstr>Check for Contraindications to Hypnosis</vt:lpstr>
      <vt:lpstr>Be Aware of Possible Contraindications </vt:lpstr>
      <vt:lpstr>Educate the Client about Hypnosis</vt:lpstr>
      <vt:lpstr>Get Informed Consent</vt:lpstr>
      <vt:lpstr>*Demonstrate the Ability to Become Absorbed</vt:lpstr>
      <vt:lpstr>Treatment Planning</vt:lpstr>
      <vt:lpstr>What Do You Notice in Your Assessment? </vt:lpstr>
      <vt:lpstr>What Goals Fit the Symptoms?</vt:lpstr>
      <vt:lpstr>What Does this Person Want to Change?</vt:lpstr>
      <vt:lpstr>What are the Client’s Modalities?</vt:lpstr>
      <vt:lpstr>Utilize the Client’s World</vt:lpstr>
      <vt:lpstr>What Hypnotic Experiences May be Useful?</vt:lpstr>
      <vt:lpstr>PowerPoint Presentation</vt:lpstr>
      <vt:lpstr>After Hypnosis</vt:lpstr>
      <vt:lpstr>Case Examples: Anxiety </vt:lpstr>
      <vt:lpstr>Case Example – Anxiety &amp; Rumination</vt:lpstr>
      <vt:lpstr>Case Example: Anxiety</vt:lpstr>
      <vt:lpstr>Ideas – Anxiety and Rumination</vt:lpstr>
      <vt:lpstr>Script example – Anxiety and Rumination</vt:lpstr>
      <vt:lpstr>Case Example – Anxiety &amp; Claustrophobia</vt:lpstr>
      <vt:lpstr>PowerPoint Presentation</vt:lpstr>
      <vt:lpstr>Case Example: Anxiety</vt:lpstr>
      <vt:lpstr>Ideas – Anxiety and Claustrophobia</vt:lpstr>
      <vt:lpstr>A Current Client/Patient</vt:lpstr>
      <vt:lpstr>PowerPoint Presentation</vt:lpstr>
      <vt:lpstr>Ideas – A Current Client/Patient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Stoos</dc:creator>
  <cp:lastModifiedBy>Eric Willmarth</cp:lastModifiedBy>
  <cp:revision>22</cp:revision>
  <dcterms:created xsi:type="dcterms:W3CDTF">2023-11-25T21:56:04Z</dcterms:created>
  <dcterms:modified xsi:type="dcterms:W3CDTF">2026-04-30T16:43:59Z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0x0101005FAAE40168F0B045A12D3EC9DBCF7409</vt:lpwstr>
  </property>
</Properties>
</file>